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  <p:sldMasterId id="2147483672" r:id="rId3"/>
    <p:sldMasterId id="2147483684" r:id="rId4"/>
  </p:sldMasterIdLst>
  <p:notesMasterIdLst>
    <p:notesMasterId r:id="rId21"/>
  </p:notesMasterIdLst>
  <p:sldIdLst>
    <p:sldId id="275" r:id="rId5"/>
    <p:sldId id="358" r:id="rId6"/>
    <p:sldId id="276" r:id="rId7"/>
    <p:sldId id="342" r:id="rId8"/>
    <p:sldId id="349" r:id="rId9"/>
    <p:sldId id="350" r:id="rId10"/>
    <p:sldId id="352" r:id="rId11"/>
    <p:sldId id="351" r:id="rId12"/>
    <p:sldId id="357" r:id="rId13"/>
    <p:sldId id="353" r:id="rId14"/>
    <p:sldId id="354" r:id="rId15"/>
    <p:sldId id="359" r:id="rId16"/>
    <p:sldId id="360" r:id="rId17"/>
    <p:sldId id="355" r:id="rId18"/>
    <p:sldId id="347" r:id="rId19"/>
    <p:sldId id="274" r:id="rId20"/>
  </p:sldIdLst>
  <p:sldSz cx="9144000" cy="6858000" type="screen4x3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7AB4"/>
    <a:srgbClr val="1D807B"/>
    <a:srgbClr val="FDD744"/>
    <a:srgbClr val="1C3462"/>
    <a:srgbClr val="FFFA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48"/>
    <p:restoredTop sz="91338"/>
  </p:normalViewPr>
  <p:slideViewPr>
    <p:cSldViewPr snapToGrid="0" snapToObjects="1">
      <p:cViewPr varScale="1">
        <p:scale>
          <a:sx n="66" d="100"/>
          <a:sy n="66" d="100"/>
        </p:scale>
        <p:origin x="163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F1B1AA-5B10-824C-B161-0B80C21D79A9}" type="datetimeFigureOut">
              <a:rPr lang="en-US" smtClean="0"/>
              <a:t>7/6/2022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1F39A0-028E-B241-A7AE-B00C866A3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5897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1F39A0-028E-B241-A7AE-B00C866A399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9345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Thank you very much for your attention, and thank you to the co-authors, reviewers and group interview participants for the recently launched policy brief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If you are interested in this subject, the Observatory has published related works as well, which I encourage you to check out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Thank you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1F39A0-028E-B241-A7AE-B00C866A399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0011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1F39A0-028E-B241-A7AE-B00C866A399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1278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1F39A0-028E-B241-A7AE-B00C866A399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1134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1F39A0-028E-B241-A7AE-B00C866A399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6706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1F39A0-028E-B241-A7AE-B00C866A399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8205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1F39A0-028E-B241-A7AE-B00C866A399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2951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1F39A0-028E-B241-A7AE-B00C866A399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5542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1F39A0-028E-B241-A7AE-B00C866A399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8496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1F39A0-028E-B241-A7AE-B00C866A399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7237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Europe [4:3]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egnaposto testo 10"/>
          <p:cNvSpPr>
            <a:spLocks noGrp="1"/>
          </p:cNvSpPr>
          <p:nvPr>
            <p:ph type="body" sz="quarter" idx="16" hasCustomPrompt="1"/>
          </p:nvPr>
        </p:nvSpPr>
        <p:spPr>
          <a:xfrm>
            <a:off x="619945" y="752475"/>
            <a:ext cx="7762055" cy="1742168"/>
          </a:xfrm>
          <a:prstGeom prst="rect">
            <a:avLst/>
          </a:prstGeom>
          <a:ln>
            <a:noFill/>
          </a:ln>
        </p:spPr>
        <p:txBody>
          <a:bodyPr vert="horz"/>
          <a:lstStyle>
            <a:lvl1pPr marL="0" indent="0">
              <a:spcBef>
                <a:spcPts val="0"/>
              </a:spcBef>
              <a:buNone/>
              <a:defRPr sz="3200" b="1">
                <a:solidFill>
                  <a:srgbClr val="293762"/>
                </a:solidFill>
                <a:latin typeface="Arial"/>
                <a:cs typeface="Arial"/>
              </a:defRPr>
            </a:lvl1pPr>
            <a:lvl2pPr marL="457200" indent="0">
              <a:buNone/>
              <a:defRPr sz="2400" b="1">
                <a:solidFill>
                  <a:srgbClr val="293762"/>
                </a:solidFill>
                <a:latin typeface="Arial"/>
                <a:cs typeface="Arial"/>
              </a:defRPr>
            </a:lvl2pPr>
            <a:lvl3pPr marL="914400" indent="0">
              <a:buNone/>
              <a:defRPr sz="2400" b="1">
                <a:solidFill>
                  <a:srgbClr val="293762"/>
                </a:solidFill>
                <a:latin typeface="Arial"/>
                <a:cs typeface="Arial"/>
              </a:defRPr>
            </a:lvl3pPr>
            <a:lvl4pPr marL="1371600" indent="0">
              <a:buNone/>
              <a:defRPr sz="2400" b="1">
                <a:solidFill>
                  <a:srgbClr val="293762"/>
                </a:solidFill>
                <a:latin typeface="Arial"/>
                <a:cs typeface="Arial"/>
              </a:defRPr>
            </a:lvl4pPr>
            <a:lvl5pPr marL="1828800" indent="0">
              <a:buNone/>
              <a:defRPr sz="2400" b="1">
                <a:solidFill>
                  <a:srgbClr val="293762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it-IT" dirty="0"/>
              <a:t>SLIDE TITLE: </a:t>
            </a:r>
            <a:r>
              <a:rPr lang="it-IT" dirty="0" err="1"/>
              <a:t>Arial</a:t>
            </a:r>
            <a:r>
              <a:rPr lang="it-IT" dirty="0"/>
              <a:t> </a:t>
            </a:r>
            <a:r>
              <a:rPr lang="it-IT" dirty="0" err="1"/>
              <a:t>Bold</a:t>
            </a:r>
            <a:r>
              <a:rPr lang="it-IT" dirty="0"/>
              <a:t>; 32pt; #</a:t>
            </a:r>
            <a:r>
              <a:rPr lang="is-IS" dirty="0"/>
              <a:t>293762</a:t>
            </a:r>
          </a:p>
          <a:p>
            <a:pPr lvl="0"/>
            <a:r>
              <a:rPr lang="is-IS" dirty="0"/>
              <a:t>(max 3 lines)</a:t>
            </a:r>
          </a:p>
        </p:txBody>
      </p:sp>
      <p:sp>
        <p:nvSpPr>
          <p:cNvPr id="14" name="Segnaposto testo 8"/>
          <p:cNvSpPr>
            <a:spLocks noGrp="1"/>
          </p:cNvSpPr>
          <p:nvPr>
            <p:ph type="body" sz="quarter" idx="17" hasCustomPrompt="1"/>
          </p:nvPr>
        </p:nvSpPr>
        <p:spPr>
          <a:xfrm>
            <a:off x="620713" y="2739118"/>
            <a:ext cx="7761287" cy="2449739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>
                <a:solidFill>
                  <a:srgbClr val="293762"/>
                </a:solidFill>
                <a:latin typeface="Arial"/>
                <a:cs typeface="Arial"/>
              </a:defRPr>
            </a:lvl1pPr>
            <a:lvl2pPr marL="457200" indent="0">
              <a:buNone/>
              <a:defRPr sz="1800">
                <a:solidFill>
                  <a:srgbClr val="293762"/>
                </a:solidFill>
                <a:latin typeface="Arial"/>
                <a:cs typeface="Arial"/>
              </a:defRPr>
            </a:lvl2pPr>
            <a:lvl3pPr marL="914400" indent="0">
              <a:buNone/>
              <a:defRPr sz="1800">
                <a:solidFill>
                  <a:srgbClr val="293762"/>
                </a:solidFill>
                <a:latin typeface="Arial"/>
                <a:cs typeface="Arial"/>
              </a:defRPr>
            </a:lvl3pPr>
            <a:lvl4pPr marL="1371600" indent="0">
              <a:buNone/>
              <a:defRPr sz="1800">
                <a:solidFill>
                  <a:srgbClr val="293762"/>
                </a:solidFill>
                <a:latin typeface="Arial"/>
                <a:cs typeface="Arial"/>
              </a:defRPr>
            </a:lvl4pPr>
            <a:lvl5pPr marL="1828800" indent="0">
              <a:buNone/>
              <a:defRPr sz="1800">
                <a:solidFill>
                  <a:srgbClr val="293762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it-IT" dirty="0"/>
              <a:t>SPEAKERS: </a:t>
            </a:r>
            <a:r>
              <a:rPr lang="it-IT" dirty="0" err="1"/>
              <a:t>Arial</a:t>
            </a:r>
            <a:r>
              <a:rPr lang="it-IT" dirty="0"/>
              <a:t> Regular; 18pt; #</a:t>
            </a:r>
            <a:r>
              <a:rPr lang="is-IS" dirty="0"/>
              <a:t>293762</a:t>
            </a:r>
            <a:endParaRPr lang="it-IT" dirty="0"/>
          </a:p>
        </p:txBody>
      </p:sp>
      <p:sp>
        <p:nvSpPr>
          <p:cNvPr id="15" name="Segnaposto testo 8"/>
          <p:cNvSpPr>
            <a:spLocks noGrp="1"/>
          </p:cNvSpPr>
          <p:nvPr>
            <p:ph type="body" sz="quarter" idx="18" hasCustomPrompt="1"/>
          </p:nvPr>
        </p:nvSpPr>
        <p:spPr>
          <a:xfrm>
            <a:off x="620714" y="5473124"/>
            <a:ext cx="5315006" cy="411179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 b="1">
                <a:solidFill>
                  <a:srgbClr val="293762"/>
                </a:solidFill>
                <a:latin typeface="Arial"/>
                <a:cs typeface="Arial"/>
              </a:defRPr>
            </a:lvl1pPr>
            <a:lvl2pPr marL="457200" indent="0">
              <a:buNone/>
              <a:defRPr sz="1800">
                <a:solidFill>
                  <a:srgbClr val="293762"/>
                </a:solidFill>
                <a:latin typeface="Arial"/>
                <a:cs typeface="Arial"/>
              </a:defRPr>
            </a:lvl2pPr>
            <a:lvl3pPr marL="914400" indent="0">
              <a:buNone/>
              <a:defRPr sz="1800">
                <a:solidFill>
                  <a:srgbClr val="293762"/>
                </a:solidFill>
                <a:latin typeface="Arial"/>
                <a:cs typeface="Arial"/>
              </a:defRPr>
            </a:lvl3pPr>
            <a:lvl4pPr marL="1371600" indent="0">
              <a:buNone/>
              <a:defRPr sz="1800">
                <a:solidFill>
                  <a:srgbClr val="293762"/>
                </a:solidFill>
                <a:latin typeface="Arial"/>
                <a:cs typeface="Arial"/>
              </a:defRPr>
            </a:lvl4pPr>
            <a:lvl5pPr marL="1828800" indent="0">
              <a:buNone/>
              <a:defRPr sz="1800">
                <a:solidFill>
                  <a:srgbClr val="293762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it-IT" dirty="0"/>
              <a:t>DATE: </a:t>
            </a:r>
            <a:r>
              <a:rPr lang="it-IT" dirty="0" err="1"/>
              <a:t>Arial</a:t>
            </a:r>
            <a:r>
              <a:rPr lang="it-IT" dirty="0"/>
              <a:t> </a:t>
            </a:r>
            <a:r>
              <a:rPr lang="it-IT" dirty="0" err="1"/>
              <a:t>Bold</a:t>
            </a:r>
            <a:r>
              <a:rPr lang="it-IT" dirty="0"/>
              <a:t>; 14pt; #</a:t>
            </a:r>
            <a:r>
              <a:rPr lang="is-IS" dirty="0"/>
              <a:t>293762</a:t>
            </a:r>
            <a:endParaRPr lang="it-IT" dirty="0"/>
          </a:p>
        </p:txBody>
      </p:sp>
      <p:sp>
        <p:nvSpPr>
          <p:cNvPr id="16" name="CasellaDiTesto 15"/>
          <p:cNvSpPr txBox="1"/>
          <p:nvPr userDrawn="1"/>
        </p:nvSpPr>
        <p:spPr>
          <a:xfrm>
            <a:off x="619945" y="6247703"/>
            <a:ext cx="194383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 err="1">
                <a:solidFill>
                  <a:schemeClr val="bg1"/>
                </a:solidFill>
                <a:latin typeface="Arial  "/>
                <a:cs typeface="Arial  "/>
              </a:rPr>
              <a:t>eurohealthobservatory.eu</a:t>
            </a:r>
            <a:endParaRPr lang="it-IT" sz="1000" dirty="0">
              <a:solidFill>
                <a:schemeClr val="bg1"/>
              </a:solidFill>
              <a:latin typeface="Arial  "/>
              <a:cs typeface="Arial  "/>
            </a:endParaRPr>
          </a:p>
        </p:txBody>
      </p:sp>
      <p:sp>
        <p:nvSpPr>
          <p:cNvPr id="17" name="CasellaDiTesto 16"/>
          <p:cNvSpPr txBox="1"/>
          <p:nvPr userDrawn="1"/>
        </p:nvSpPr>
        <p:spPr>
          <a:xfrm>
            <a:off x="2375536" y="6247703"/>
            <a:ext cx="13512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schemeClr val="bg1"/>
                </a:solidFill>
                <a:latin typeface="Arial   "/>
                <a:cs typeface="Arial   "/>
              </a:rPr>
              <a:t>@</a:t>
            </a:r>
            <a:r>
              <a:rPr lang="it-IT" sz="1000" dirty="0" err="1">
                <a:solidFill>
                  <a:schemeClr val="bg1"/>
                </a:solidFill>
                <a:latin typeface="Arial   "/>
                <a:cs typeface="Arial   "/>
              </a:rPr>
              <a:t>OBSHealth</a:t>
            </a:r>
            <a:endParaRPr lang="it-IT" sz="1000" dirty="0">
              <a:solidFill>
                <a:schemeClr val="bg1"/>
              </a:solidFill>
              <a:latin typeface="Arial   "/>
              <a:cs typeface="Arial   "/>
            </a:endParaRPr>
          </a:p>
        </p:txBody>
      </p:sp>
      <p:sp>
        <p:nvSpPr>
          <p:cNvPr id="18" name="Segnaposto testo 16"/>
          <p:cNvSpPr>
            <a:spLocks noGrp="1"/>
          </p:cNvSpPr>
          <p:nvPr>
            <p:ph type="body" sz="quarter" idx="15" hasCustomPrompt="1"/>
          </p:nvPr>
        </p:nvSpPr>
        <p:spPr>
          <a:xfrm>
            <a:off x="3496117" y="6246144"/>
            <a:ext cx="2781312" cy="363537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000" baseline="0"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>
              <a:buNone/>
              <a:defRPr sz="1000">
                <a:solidFill>
                  <a:srgbClr val="FFFFFF"/>
                </a:solidFill>
                <a:latin typeface="Arial"/>
                <a:cs typeface="Arial"/>
              </a:defRPr>
            </a:lvl2pPr>
            <a:lvl3pPr marL="914400" indent="0">
              <a:buNone/>
              <a:defRPr sz="1000">
                <a:solidFill>
                  <a:srgbClr val="FFFFFF"/>
                </a:solidFill>
                <a:latin typeface="Arial"/>
                <a:cs typeface="Arial"/>
              </a:defRPr>
            </a:lvl3pPr>
            <a:lvl4pPr marL="1371600" indent="0">
              <a:buNone/>
              <a:defRPr sz="1000">
                <a:solidFill>
                  <a:srgbClr val="FFFFFF"/>
                </a:solidFill>
                <a:latin typeface="Arial"/>
                <a:cs typeface="Arial"/>
              </a:defRPr>
            </a:lvl4pPr>
            <a:lvl5pPr marL="1828800" indent="0">
              <a:buNone/>
              <a:defRPr sz="1000">
                <a:solidFill>
                  <a:srgbClr val="FFFFFF"/>
                </a:solidFill>
                <a:latin typeface="Arial"/>
                <a:cs typeface="Arial"/>
              </a:defRPr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it-IT" dirty="0"/>
              <a:t>#</a:t>
            </a:r>
            <a:r>
              <a:rPr lang="it-IT" dirty="0" err="1"/>
              <a:t>hashtag</a:t>
            </a:r>
            <a:r>
              <a:rPr lang="it-IT" dirty="0"/>
              <a:t> </a:t>
            </a:r>
            <a:r>
              <a:rPr lang="it-IT" dirty="0" err="1"/>
              <a:t>placeholder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028821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Cover Yellow - More institutions logos [4:3]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immagine 2"/>
          <p:cNvSpPr>
            <a:spLocks noGrp="1"/>
          </p:cNvSpPr>
          <p:nvPr>
            <p:ph type="pic" sz="quarter" idx="19" hasCustomPrompt="1"/>
          </p:nvPr>
        </p:nvSpPr>
        <p:spPr>
          <a:xfrm>
            <a:off x="4797538" y="5506357"/>
            <a:ext cx="1966696" cy="73478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it-IT" dirty="0"/>
              <a:t>Logo </a:t>
            </a:r>
            <a:r>
              <a:rPr lang="it-IT" dirty="0" err="1"/>
              <a:t>placeholder</a:t>
            </a:r>
            <a:endParaRPr lang="it-IT" dirty="0"/>
          </a:p>
        </p:txBody>
      </p:sp>
      <p:sp>
        <p:nvSpPr>
          <p:cNvPr id="4" name="Segnaposto immagine 2"/>
          <p:cNvSpPr>
            <a:spLocks noGrp="1"/>
          </p:cNvSpPr>
          <p:nvPr>
            <p:ph type="pic" sz="quarter" idx="20" hasCustomPrompt="1"/>
          </p:nvPr>
        </p:nvSpPr>
        <p:spPr>
          <a:xfrm>
            <a:off x="2466181" y="5506357"/>
            <a:ext cx="1966696" cy="73478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it-IT" dirty="0"/>
              <a:t>Logo </a:t>
            </a:r>
            <a:r>
              <a:rPr lang="it-IT" dirty="0" err="1"/>
              <a:t>placeholder</a:t>
            </a:r>
            <a:endParaRPr lang="it-IT" dirty="0"/>
          </a:p>
        </p:txBody>
      </p:sp>
      <p:sp>
        <p:nvSpPr>
          <p:cNvPr id="5" name="Segnaposto testo 10"/>
          <p:cNvSpPr>
            <a:spLocks noGrp="1"/>
          </p:cNvSpPr>
          <p:nvPr>
            <p:ph type="body" sz="quarter" idx="16" hasCustomPrompt="1"/>
          </p:nvPr>
        </p:nvSpPr>
        <p:spPr>
          <a:xfrm>
            <a:off x="619945" y="979261"/>
            <a:ext cx="7828103" cy="1742168"/>
          </a:xfrm>
          <a:prstGeom prst="rect">
            <a:avLst/>
          </a:prstGeom>
          <a:ln>
            <a:noFill/>
          </a:ln>
        </p:spPr>
        <p:txBody>
          <a:bodyPr vert="horz"/>
          <a:lstStyle>
            <a:lvl1pPr marL="0" indent="0">
              <a:spcBef>
                <a:spcPts val="0"/>
              </a:spcBef>
              <a:buNone/>
              <a:defRPr sz="2400" b="1">
                <a:solidFill>
                  <a:srgbClr val="293762"/>
                </a:solidFill>
                <a:latin typeface="Arial"/>
                <a:cs typeface="Arial"/>
              </a:defRPr>
            </a:lvl1pPr>
            <a:lvl2pPr marL="457200" indent="0">
              <a:buNone/>
              <a:defRPr sz="2400" b="1">
                <a:solidFill>
                  <a:srgbClr val="293762"/>
                </a:solidFill>
                <a:latin typeface="Arial"/>
                <a:cs typeface="Arial"/>
              </a:defRPr>
            </a:lvl2pPr>
            <a:lvl3pPr marL="914400" indent="0">
              <a:buNone/>
              <a:defRPr sz="2400" b="1">
                <a:solidFill>
                  <a:srgbClr val="293762"/>
                </a:solidFill>
                <a:latin typeface="Arial"/>
                <a:cs typeface="Arial"/>
              </a:defRPr>
            </a:lvl3pPr>
            <a:lvl4pPr marL="1371600" indent="0">
              <a:buNone/>
              <a:defRPr sz="2400" b="1">
                <a:solidFill>
                  <a:srgbClr val="293762"/>
                </a:solidFill>
                <a:latin typeface="Arial"/>
                <a:cs typeface="Arial"/>
              </a:defRPr>
            </a:lvl4pPr>
            <a:lvl5pPr marL="1828800" indent="0">
              <a:buNone/>
              <a:defRPr sz="2400" b="1">
                <a:solidFill>
                  <a:srgbClr val="293762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it-IT" dirty="0"/>
              <a:t>SECTION TITLE: </a:t>
            </a:r>
            <a:r>
              <a:rPr lang="it-IT" dirty="0" err="1"/>
              <a:t>Arial</a:t>
            </a:r>
            <a:r>
              <a:rPr lang="it-IT" dirty="0"/>
              <a:t> </a:t>
            </a:r>
            <a:r>
              <a:rPr lang="it-IT" dirty="0" err="1"/>
              <a:t>Bold</a:t>
            </a:r>
            <a:r>
              <a:rPr lang="it-IT" dirty="0"/>
              <a:t>; 24pt; #</a:t>
            </a:r>
            <a:r>
              <a:rPr lang="is-IS" dirty="0"/>
              <a:t>293762</a:t>
            </a:r>
          </a:p>
          <a:p>
            <a:pPr lvl="0"/>
            <a:r>
              <a:rPr lang="is-IS" dirty="0"/>
              <a:t>(max 3 lines)</a:t>
            </a:r>
          </a:p>
        </p:txBody>
      </p:sp>
      <p:sp>
        <p:nvSpPr>
          <p:cNvPr id="6" name="Segnaposto testo 10"/>
          <p:cNvSpPr>
            <a:spLocks noGrp="1"/>
          </p:cNvSpPr>
          <p:nvPr>
            <p:ph type="body" sz="quarter" idx="17" hasCustomPrompt="1"/>
          </p:nvPr>
        </p:nvSpPr>
        <p:spPr>
          <a:xfrm>
            <a:off x="619945" y="3002642"/>
            <a:ext cx="7828103" cy="961572"/>
          </a:xfrm>
          <a:prstGeom prst="rect">
            <a:avLst/>
          </a:prstGeom>
          <a:ln>
            <a:noFill/>
          </a:ln>
        </p:spPr>
        <p:txBody>
          <a:bodyPr vert="horz"/>
          <a:lstStyle>
            <a:lvl1pPr marL="0" indent="0">
              <a:spcBef>
                <a:spcPts val="0"/>
              </a:spcBef>
              <a:buNone/>
              <a:defRPr sz="1400" b="0">
                <a:solidFill>
                  <a:srgbClr val="293762"/>
                </a:solidFill>
                <a:latin typeface="Arial"/>
                <a:cs typeface="Arial"/>
              </a:defRPr>
            </a:lvl1pPr>
            <a:lvl2pPr marL="457200" indent="0">
              <a:buNone/>
              <a:defRPr sz="2400" b="1">
                <a:solidFill>
                  <a:srgbClr val="293762"/>
                </a:solidFill>
                <a:latin typeface="Arial"/>
                <a:cs typeface="Arial"/>
              </a:defRPr>
            </a:lvl2pPr>
            <a:lvl3pPr marL="914400" indent="0">
              <a:buNone/>
              <a:defRPr sz="2400" b="1">
                <a:solidFill>
                  <a:srgbClr val="293762"/>
                </a:solidFill>
                <a:latin typeface="Arial"/>
                <a:cs typeface="Arial"/>
              </a:defRPr>
            </a:lvl3pPr>
            <a:lvl4pPr marL="1371600" indent="0">
              <a:buNone/>
              <a:defRPr sz="2400" b="1">
                <a:solidFill>
                  <a:srgbClr val="293762"/>
                </a:solidFill>
                <a:latin typeface="Arial"/>
                <a:cs typeface="Arial"/>
              </a:defRPr>
            </a:lvl4pPr>
            <a:lvl5pPr marL="1828800" indent="0">
              <a:buNone/>
              <a:defRPr sz="2400" b="1">
                <a:solidFill>
                  <a:srgbClr val="293762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it-IT" dirty="0"/>
              <a:t>SECTION SUBTITLE: </a:t>
            </a:r>
            <a:r>
              <a:rPr lang="it-IT" dirty="0" err="1"/>
              <a:t>Arial</a:t>
            </a:r>
            <a:r>
              <a:rPr lang="it-IT" dirty="0"/>
              <a:t> Regular; 24pt; #</a:t>
            </a:r>
            <a:r>
              <a:rPr lang="is-IS" dirty="0"/>
              <a:t>293762</a:t>
            </a:r>
          </a:p>
          <a:p>
            <a:pPr lvl="0"/>
            <a:r>
              <a:rPr lang="is-IS" dirty="0"/>
              <a:t>(max 3 lines)</a:t>
            </a:r>
          </a:p>
        </p:txBody>
      </p:sp>
    </p:spTree>
    <p:extLst>
      <p:ext uri="{BB962C8B-B14F-4D97-AF65-F5344CB8AC3E}">
        <p14:creationId xmlns:p14="http://schemas.microsoft.com/office/powerpoint/2010/main" val="22381986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Cover Gray - More institutions logos [4:3]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immagine 2"/>
          <p:cNvSpPr>
            <a:spLocks noGrp="1"/>
          </p:cNvSpPr>
          <p:nvPr>
            <p:ph type="pic" sz="quarter" idx="19" hasCustomPrompt="1"/>
          </p:nvPr>
        </p:nvSpPr>
        <p:spPr>
          <a:xfrm>
            <a:off x="4797538" y="5506357"/>
            <a:ext cx="1966696" cy="73478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it-IT" dirty="0"/>
              <a:t>Logo </a:t>
            </a:r>
            <a:r>
              <a:rPr lang="it-IT" dirty="0" err="1"/>
              <a:t>placeholder</a:t>
            </a:r>
            <a:endParaRPr lang="it-IT" dirty="0"/>
          </a:p>
        </p:txBody>
      </p:sp>
      <p:sp>
        <p:nvSpPr>
          <p:cNvPr id="4" name="Segnaposto immagine 2"/>
          <p:cNvSpPr>
            <a:spLocks noGrp="1"/>
          </p:cNvSpPr>
          <p:nvPr>
            <p:ph type="pic" sz="quarter" idx="20" hasCustomPrompt="1"/>
          </p:nvPr>
        </p:nvSpPr>
        <p:spPr>
          <a:xfrm>
            <a:off x="2466181" y="5506357"/>
            <a:ext cx="1966696" cy="73478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it-IT" dirty="0"/>
              <a:t>Logo </a:t>
            </a:r>
            <a:r>
              <a:rPr lang="it-IT" dirty="0" err="1"/>
              <a:t>placeholder</a:t>
            </a:r>
            <a:endParaRPr lang="it-IT" dirty="0"/>
          </a:p>
        </p:txBody>
      </p:sp>
      <p:sp>
        <p:nvSpPr>
          <p:cNvPr id="5" name="Segnaposto testo 10"/>
          <p:cNvSpPr>
            <a:spLocks noGrp="1"/>
          </p:cNvSpPr>
          <p:nvPr>
            <p:ph type="body" sz="quarter" idx="16" hasCustomPrompt="1"/>
          </p:nvPr>
        </p:nvSpPr>
        <p:spPr>
          <a:xfrm>
            <a:off x="619945" y="979261"/>
            <a:ext cx="7828103" cy="1742168"/>
          </a:xfrm>
          <a:prstGeom prst="rect">
            <a:avLst/>
          </a:prstGeom>
          <a:ln>
            <a:noFill/>
          </a:ln>
        </p:spPr>
        <p:txBody>
          <a:bodyPr vert="horz"/>
          <a:lstStyle>
            <a:lvl1pPr marL="0" indent="0">
              <a:spcBef>
                <a:spcPts val="0"/>
              </a:spcBef>
              <a:buNone/>
              <a:defRPr sz="2400" b="1">
                <a:solidFill>
                  <a:srgbClr val="293762"/>
                </a:solidFill>
                <a:latin typeface="Arial"/>
                <a:cs typeface="Arial"/>
              </a:defRPr>
            </a:lvl1pPr>
            <a:lvl2pPr marL="457200" indent="0">
              <a:buNone/>
              <a:defRPr sz="2400" b="1">
                <a:solidFill>
                  <a:srgbClr val="293762"/>
                </a:solidFill>
                <a:latin typeface="Arial"/>
                <a:cs typeface="Arial"/>
              </a:defRPr>
            </a:lvl2pPr>
            <a:lvl3pPr marL="914400" indent="0">
              <a:buNone/>
              <a:defRPr sz="2400" b="1">
                <a:solidFill>
                  <a:srgbClr val="293762"/>
                </a:solidFill>
                <a:latin typeface="Arial"/>
                <a:cs typeface="Arial"/>
              </a:defRPr>
            </a:lvl3pPr>
            <a:lvl4pPr marL="1371600" indent="0">
              <a:buNone/>
              <a:defRPr sz="2400" b="1">
                <a:solidFill>
                  <a:srgbClr val="293762"/>
                </a:solidFill>
                <a:latin typeface="Arial"/>
                <a:cs typeface="Arial"/>
              </a:defRPr>
            </a:lvl4pPr>
            <a:lvl5pPr marL="1828800" indent="0">
              <a:buNone/>
              <a:defRPr sz="2400" b="1">
                <a:solidFill>
                  <a:srgbClr val="293762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it-IT" dirty="0"/>
              <a:t>SECTION TITLE: </a:t>
            </a:r>
            <a:r>
              <a:rPr lang="it-IT" dirty="0" err="1"/>
              <a:t>Arial</a:t>
            </a:r>
            <a:r>
              <a:rPr lang="it-IT" dirty="0"/>
              <a:t> </a:t>
            </a:r>
            <a:r>
              <a:rPr lang="it-IT" dirty="0" err="1"/>
              <a:t>Bold</a:t>
            </a:r>
            <a:r>
              <a:rPr lang="it-IT" dirty="0"/>
              <a:t>; 24pt; #</a:t>
            </a:r>
            <a:r>
              <a:rPr lang="is-IS" dirty="0"/>
              <a:t>293762</a:t>
            </a:r>
          </a:p>
          <a:p>
            <a:pPr lvl="0"/>
            <a:r>
              <a:rPr lang="is-IS" dirty="0"/>
              <a:t>(max 3 lines)</a:t>
            </a:r>
          </a:p>
        </p:txBody>
      </p:sp>
      <p:sp>
        <p:nvSpPr>
          <p:cNvPr id="6" name="Segnaposto testo 10"/>
          <p:cNvSpPr>
            <a:spLocks noGrp="1"/>
          </p:cNvSpPr>
          <p:nvPr>
            <p:ph type="body" sz="quarter" idx="17" hasCustomPrompt="1"/>
          </p:nvPr>
        </p:nvSpPr>
        <p:spPr>
          <a:xfrm>
            <a:off x="619945" y="3002642"/>
            <a:ext cx="7828103" cy="961572"/>
          </a:xfrm>
          <a:prstGeom prst="rect">
            <a:avLst/>
          </a:prstGeom>
          <a:ln>
            <a:noFill/>
          </a:ln>
        </p:spPr>
        <p:txBody>
          <a:bodyPr vert="horz"/>
          <a:lstStyle>
            <a:lvl1pPr marL="0" indent="0">
              <a:spcBef>
                <a:spcPts val="0"/>
              </a:spcBef>
              <a:buNone/>
              <a:defRPr sz="1400" b="0">
                <a:solidFill>
                  <a:srgbClr val="293762"/>
                </a:solidFill>
                <a:latin typeface="Arial"/>
                <a:cs typeface="Arial"/>
              </a:defRPr>
            </a:lvl1pPr>
            <a:lvl2pPr marL="457200" indent="0">
              <a:buNone/>
              <a:defRPr sz="2400" b="1">
                <a:solidFill>
                  <a:srgbClr val="293762"/>
                </a:solidFill>
                <a:latin typeface="Arial"/>
                <a:cs typeface="Arial"/>
              </a:defRPr>
            </a:lvl2pPr>
            <a:lvl3pPr marL="914400" indent="0">
              <a:buNone/>
              <a:defRPr sz="2400" b="1">
                <a:solidFill>
                  <a:srgbClr val="293762"/>
                </a:solidFill>
                <a:latin typeface="Arial"/>
                <a:cs typeface="Arial"/>
              </a:defRPr>
            </a:lvl3pPr>
            <a:lvl4pPr marL="1371600" indent="0">
              <a:buNone/>
              <a:defRPr sz="2400" b="1">
                <a:solidFill>
                  <a:srgbClr val="293762"/>
                </a:solidFill>
                <a:latin typeface="Arial"/>
                <a:cs typeface="Arial"/>
              </a:defRPr>
            </a:lvl4pPr>
            <a:lvl5pPr marL="1828800" indent="0">
              <a:buNone/>
              <a:defRPr sz="2400" b="1">
                <a:solidFill>
                  <a:srgbClr val="293762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it-IT" dirty="0"/>
              <a:t>SECTION SUBTITLE: </a:t>
            </a:r>
            <a:r>
              <a:rPr lang="it-IT" dirty="0" err="1"/>
              <a:t>Arial</a:t>
            </a:r>
            <a:r>
              <a:rPr lang="it-IT" dirty="0"/>
              <a:t> Regular; 24pt; #</a:t>
            </a:r>
            <a:r>
              <a:rPr lang="is-IS" dirty="0"/>
              <a:t>293762</a:t>
            </a:r>
          </a:p>
          <a:p>
            <a:pPr lvl="0"/>
            <a:r>
              <a:rPr lang="is-IS" dirty="0"/>
              <a:t>(max 3 lines)</a:t>
            </a:r>
          </a:p>
        </p:txBody>
      </p:sp>
    </p:spTree>
    <p:extLst>
      <p:ext uri="{BB962C8B-B14F-4D97-AF65-F5344CB8AC3E}">
        <p14:creationId xmlns:p14="http://schemas.microsoft.com/office/powerpoint/2010/main" val="17093812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subtitle, 1 image [4:3]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egnaposto testo 10"/>
          <p:cNvSpPr>
            <a:spLocks noGrp="1"/>
          </p:cNvSpPr>
          <p:nvPr>
            <p:ph type="body" sz="quarter" idx="16" hasCustomPrompt="1"/>
          </p:nvPr>
        </p:nvSpPr>
        <p:spPr>
          <a:xfrm>
            <a:off x="619945" y="307975"/>
            <a:ext cx="7990656" cy="426812"/>
          </a:xfrm>
          <a:prstGeom prst="rect">
            <a:avLst/>
          </a:prstGeom>
          <a:ln>
            <a:noFill/>
          </a:ln>
        </p:spPr>
        <p:txBody>
          <a:bodyPr vert="horz"/>
          <a:lstStyle>
            <a:lvl1pPr marL="0" indent="0">
              <a:spcBef>
                <a:spcPts val="0"/>
              </a:spcBef>
              <a:buNone/>
              <a:defRPr sz="2400" b="1">
                <a:solidFill>
                  <a:srgbClr val="293762"/>
                </a:solidFill>
                <a:latin typeface="Arial"/>
                <a:cs typeface="Arial"/>
              </a:defRPr>
            </a:lvl1pPr>
            <a:lvl2pPr marL="457200" indent="0">
              <a:buNone/>
              <a:defRPr sz="2400" b="1">
                <a:solidFill>
                  <a:srgbClr val="293762"/>
                </a:solidFill>
                <a:latin typeface="Arial"/>
                <a:cs typeface="Arial"/>
              </a:defRPr>
            </a:lvl2pPr>
            <a:lvl3pPr marL="914400" indent="0">
              <a:buNone/>
              <a:defRPr sz="2400" b="1">
                <a:solidFill>
                  <a:srgbClr val="293762"/>
                </a:solidFill>
                <a:latin typeface="Arial"/>
                <a:cs typeface="Arial"/>
              </a:defRPr>
            </a:lvl3pPr>
            <a:lvl4pPr marL="1371600" indent="0">
              <a:buNone/>
              <a:defRPr sz="2400" b="1">
                <a:solidFill>
                  <a:srgbClr val="293762"/>
                </a:solidFill>
                <a:latin typeface="Arial"/>
                <a:cs typeface="Arial"/>
              </a:defRPr>
            </a:lvl4pPr>
            <a:lvl5pPr marL="1828800" indent="0">
              <a:buNone/>
              <a:defRPr sz="2400" b="1">
                <a:solidFill>
                  <a:srgbClr val="293762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it-IT" dirty="0"/>
              <a:t>SLIDE TITLE: </a:t>
            </a:r>
            <a:r>
              <a:rPr lang="it-IT" dirty="0" err="1"/>
              <a:t>Arial</a:t>
            </a:r>
            <a:r>
              <a:rPr lang="it-IT" dirty="0"/>
              <a:t> </a:t>
            </a:r>
            <a:r>
              <a:rPr lang="it-IT" dirty="0" err="1"/>
              <a:t>Bold</a:t>
            </a:r>
            <a:r>
              <a:rPr lang="it-IT" dirty="0"/>
              <a:t>; 24pt; #</a:t>
            </a:r>
            <a:r>
              <a:rPr lang="is-IS" dirty="0"/>
              <a:t>293762</a:t>
            </a:r>
          </a:p>
        </p:txBody>
      </p:sp>
      <p:cxnSp>
        <p:nvCxnSpPr>
          <p:cNvPr id="25" name="Connettore 1 24"/>
          <p:cNvCxnSpPr/>
          <p:nvPr userDrawn="1"/>
        </p:nvCxnSpPr>
        <p:spPr>
          <a:xfrm>
            <a:off x="619945" y="916214"/>
            <a:ext cx="7990655" cy="0"/>
          </a:xfrm>
          <a:prstGeom prst="line">
            <a:avLst/>
          </a:prstGeom>
          <a:ln>
            <a:solidFill>
              <a:srgbClr val="29376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Segnaposto testo 12"/>
          <p:cNvSpPr>
            <a:spLocks noGrp="1"/>
          </p:cNvSpPr>
          <p:nvPr>
            <p:ph type="body" sz="quarter" idx="17" hasCustomPrompt="1"/>
          </p:nvPr>
        </p:nvSpPr>
        <p:spPr>
          <a:xfrm>
            <a:off x="619944" y="1089254"/>
            <a:ext cx="7990656" cy="489175"/>
          </a:xfrm>
          <a:prstGeom prst="rect">
            <a:avLst/>
          </a:prstGeom>
          <a:ln>
            <a:noFill/>
          </a:ln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b="1" baseline="0">
                <a:solidFill>
                  <a:srgbClr val="293762"/>
                </a:solidFill>
                <a:latin typeface="Arial"/>
                <a:cs typeface="Arial"/>
              </a:defRPr>
            </a:lvl1pPr>
            <a:lvl2pPr marL="457200" indent="0">
              <a:buNone/>
              <a:defRPr sz="1400" b="1">
                <a:solidFill>
                  <a:srgbClr val="293762"/>
                </a:solidFill>
                <a:latin typeface="Arial"/>
                <a:cs typeface="Arial"/>
              </a:defRPr>
            </a:lvl2pPr>
            <a:lvl3pPr marL="914400" indent="0">
              <a:buNone/>
              <a:defRPr sz="1400" b="1">
                <a:solidFill>
                  <a:srgbClr val="293762"/>
                </a:solidFill>
                <a:latin typeface="Arial"/>
                <a:cs typeface="Arial"/>
              </a:defRPr>
            </a:lvl3pPr>
            <a:lvl4pPr marL="1371600" indent="0">
              <a:buNone/>
              <a:defRPr sz="1400" b="1">
                <a:solidFill>
                  <a:srgbClr val="293762"/>
                </a:solidFill>
                <a:latin typeface="Arial"/>
                <a:cs typeface="Arial"/>
              </a:defRPr>
            </a:lvl4pPr>
            <a:lvl5pPr marL="1828800" indent="0">
              <a:buNone/>
              <a:defRPr sz="1400" b="1">
                <a:solidFill>
                  <a:srgbClr val="293762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it-IT" dirty="0"/>
              <a:t>SLIDE SUBTITLE: </a:t>
            </a:r>
            <a:r>
              <a:rPr lang="it-IT" dirty="0" err="1"/>
              <a:t>Arial</a:t>
            </a:r>
            <a:r>
              <a:rPr lang="it-IT" dirty="0"/>
              <a:t> </a:t>
            </a:r>
            <a:r>
              <a:rPr lang="it-IT" dirty="0" err="1"/>
              <a:t>Bold</a:t>
            </a:r>
            <a:r>
              <a:rPr lang="it-IT" dirty="0"/>
              <a:t>; 14pt; #293762</a:t>
            </a:r>
          </a:p>
          <a:p>
            <a:pPr lvl="0"/>
            <a:r>
              <a:rPr lang="it-IT" dirty="0"/>
              <a:t>(</a:t>
            </a:r>
            <a:r>
              <a:rPr lang="it-IT" dirty="0" err="1"/>
              <a:t>Max</a:t>
            </a:r>
            <a:r>
              <a:rPr lang="it-IT" dirty="0"/>
              <a:t> 2 </a:t>
            </a:r>
            <a:r>
              <a:rPr lang="it-IT" dirty="0" err="1"/>
              <a:t>lines</a:t>
            </a:r>
            <a:r>
              <a:rPr lang="it-IT" dirty="0"/>
              <a:t>)</a:t>
            </a:r>
          </a:p>
          <a:p>
            <a:pPr lvl="0"/>
            <a:endParaRPr lang="it-IT" dirty="0"/>
          </a:p>
        </p:txBody>
      </p:sp>
      <p:sp>
        <p:nvSpPr>
          <p:cNvPr id="29" name="CasellaDiTesto 28"/>
          <p:cNvSpPr txBox="1"/>
          <p:nvPr userDrawn="1"/>
        </p:nvSpPr>
        <p:spPr>
          <a:xfrm>
            <a:off x="619945" y="6493924"/>
            <a:ext cx="194383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 err="1">
                <a:solidFill>
                  <a:srgbClr val="293762"/>
                </a:solidFill>
                <a:latin typeface="Arial  "/>
                <a:cs typeface="Arial  "/>
              </a:rPr>
              <a:t>eurohealthobservatory.eu</a:t>
            </a:r>
            <a:endParaRPr lang="it-IT" sz="1000" dirty="0">
              <a:solidFill>
                <a:srgbClr val="293762"/>
              </a:solidFill>
              <a:latin typeface="Arial  "/>
              <a:cs typeface="Arial  "/>
            </a:endParaRPr>
          </a:p>
        </p:txBody>
      </p:sp>
      <p:sp>
        <p:nvSpPr>
          <p:cNvPr id="30" name="CasellaDiTesto 29"/>
          <p:cNvSpPr txBox="1"/>
          <p:nvPr userDrawn="1"/>
        </p:nvSpPr>
        <p:spPr>
          <a:xfrm>
            <a:off x="2375536" y="6493924"/>
            <a:ext cx="13512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srgbClr val="293762"/>
                </a:solidFill>
                <a:latin typeface="Arial   "/>
                <a:cs typeface="Arial   "/>
              </a:rPr>
              <a:t>@</a:t>
            </a:r>
            <a:r>
              <a:rPr lang="it-IT" sz="1000" dirty="0" err="1">
                <a:solidFill>
                  <a:srgbClr val="293762"/>
                </a:solidFill>
                <a:latin typeface="Arial   "/>
                <a:cs typeface="Arial   "/>
              </a:rPr>
              <a:t>OBSHealth</a:t>
            </a:r>
            <a:endParaRPr lang="it-IT" sz="1000" dirty="0">
              <a:solidFill>
                <a:srgbClr val="293762"/>
              </a:solidFill>
              <a:latin typeface="Arial   "/>
              <a:cs typeface="Arial   "/>
            </a:endParaRPr>
          </a:p>
        </p:txBody>
      </p:sp>
      <p:sp>
        <p:nvSpPr>
          <p:cNvPr id="31" name="Segnaposto testo 16"/>
          <p:cNvSpPr>
            <a:spLocks noGrp="1"/>
          </p:cNvSpPr>
          <p:nvPr>
            <p:ph type="body" sz="quarter" idx="15" hasCustomPrompt="1"/>
          </p:nvPr>
        </p:nvSpPr>
        <p:spPr>
          <a:xfrm>
            <a:off x="3496117" y="6494463"/>
            <a:ext cx="3021012" cy="36353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000" baseline="0">
                <a:solidFill>
                  <a:srgbClr val="293762"/>
                </a:solidFill>
                <a:latin typeface="Arial"/>
                <a:cs typeface="Arial"/>
              </a:defRPr>
            </a:lvl1pPr>
            <a:lvl2pPr marL="457200" indent="0">
              <a:buNone/>
              <a:defRPr sz="1000">
                <a:solidFill>
                  <a:srgbClr val="FFFFFF"/>
                </a:solidFill>
                <a:latin typeface="Arial"/>
                <a:cs typeface="Arial"/>
              </a:defRPr>
            </a:lvl2pPr>
            <a:lvl3pPr marL="914400" indent="0">
              <a:buNone/>
              <a:defRPr sz="1000">
                <a:solidFill>
                  <a:srgbClr val="FFFFFF"/>
                </a:solidFill>
                <a:latin typeface="Arial"/>
                <a:cs typeface="Arial"/>
              </a:defRPr>
            </a:lvl3pPr>
            <a:lvl4pPr marL="1371600" indent="0">
              <a:buNone/>
              <a:defRPr sz="1000">
                <a:solidFill>
                  <a:srgbClr val="FFFFFF"/>
                </a:solidFill>
                <a:latin typeface="Arial"/>
                <a:cs typeface="Arial"/>
              </a:defRPr>
            </a:lvl4pPr>
            <a:lvl5pPr marL="1828800" indent="0">
              <a:buNone/>
              <a:defRPr sz="1000">
                <a:solidFill>
                  <a:srgbClr val="FFFFF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it-IT" dirty="0"/>
              <a:t>#</a:t>
            </a:r>
            <a:r>
              <a:rPr lang="it-IT" dirty="0" err="1"/>
              <a:t>hashtag</a:t>
            </a:r>
            <a:r>
              <a:rPr lang="it-IT" dirty="0"/>
              <a:t> </a:t>
            </a:r>
            <a:r>
              <a:rPr lang="it-IT" dirty="0" err="1"/>
              <a:t>placeholder</a:t>
            </a:r>
            <a:endParaRPr lang="it-IT" dirty="0"/>
          </a:p>
        </p:txBody>
      </p:sp>
      <p:sp>
        <p:nvSpPr>
          <p:cNvPr id="16" name="Segnaposto immagine 2"/>
          <p:cNvSpPr>
            <a:spLocks noGrp="1"/>
          </p:cNvSpPr>
          <p:nvPr>
            <p:ph type="pic" sz="quarter" idx="18" hasCustomPrompt="1"/>
          </p:nvPr>
        </p:nvSpPr>
        <p:spPr>
          <a:xfrm>
            <a:off x="620714" y="1768475"/>
            <a:ext cx="7989888" cy="42100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>
                <a:solidFill>
                  <a:srgbClr val="293762"/>
                </a:solidFill>
                <a:latin typeface="Arial"/>
                <a:cs typeface="Arial"/>
              </a:defRPr>
            </a:lvl1pPr>
          </a:lstStyle>
          <a:p>
            <a:r>
              <a:rPr lang="it-IT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24585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bullet points [4:3]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/>
          <p:cNvSpPr txBox="1"/>
          <p:nvPr userDrawn="1"/>
        </p:nvSpPr>
        <p:spPr>
          <a:xfrm>
            <a:off x="619945" y="6493924"/>
            <a:ext cx="194383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 err="1">
                <a:solidFill>
                  <a:srgbClr val="293762"/>
                </a:solidFill>
                <a:latin typeface="Arial  "/>
                <a:cs typeface="Arial  "/>
              </a:rPr>
              <a:t>eurohealthobservatory.eu</a:t>
            </a:r>
            <a:endParaRPr lang="it-IT" sz="1000" dirty="0">
              <a:solidFill>
                <a:srgbClr val="293762"/>
              </a:solidFill>
              <a:latin typeface="Arial  "/>
              <a:cs typeface="Arial  "/>
            </a:endParaRPr>
          </a:p>
        </p:txBody>
      </p:sp>
      <p:sp>
        <p:nvSpPr>
          <p:cNvPr id="8" name="CasellaDiTesto 7"/>
          <p:cNvSpPr txBox="1"/>
          <p:nvPr userDrawn="1"/>
        </p:nvSpPr>
        <p:spPr>
          <a:xfrm>
            <a:off x="2375536" y="6493924"/>
            <a:ext cx="13512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srgbClr val="293762"/>
                </a:solidFill>
                <a:latin typeface="Arial   "/>
                <a:cs typeface="Arial   "/>
              </a:rPr>
              <a:t>@</a:t>
            </a:r>
            <a:r>
              <a:rPr lang="it-IT" sz="1000" dirty="0" err="1">
                <a:solidFill>
                  <a:srgbClr val="293762"/>
                </a:solidFill>
                <a:latin typeface="Arial   "/>
                <a:cs typeface="Arial   "/>
              </a:rPr>
              <a:t>OBSHealth</a:t>
            </a:r>
            <a:endParaRPr lang="it-IT" sz="1000" dirty="0">
              <a:solidFill>
                <a:srgbClr val="293762"/>
              </a:solidFill>
              <a:latin typeface="Arial   "/>
              <a:cs typeface="Arial   "/>
            </a:endParaRPr>
          </a:p>
        </p:txBody>
      </p:sp>
      <p:sp>
        <p:nvSpPr>
          <p:cNvPr id="9" name="Segnaposto testo 16"/>
          <p:cNvSpPr>
            <a:spLocks noGrp="1"/>
          </p:cNvSpPr>
          <p:nvPr>
            <p:ph type="body" sz="quarter" idx="15" hasCustomPrompt="1"/>
          </p:nvPr>
        </p:nvSpPr>
        <p:spPr>
          <a:xfrm>
            <a:off x="3496117" y="6494463"/>
            <a:ext cx="3021012" cy="36353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000" baseline="0">
                <a:solidFill>
                  <a:srgbClr val="293762"/>
                </a:solidFill>
                <a:latin typeface="Arial"/>
                <a:cs typeface="Arial"/>
              </a:defRPr>
            </a:lvl1pPr>
            <a:lvl2pPr marL="457200" indent="0">
              <a:buNone/>
              <a:defRPr sz="1000">
                <a:solidFill>
                  <a:srgbClr val="FFFFFF"/>
                </a:solidFill>
                <a:latin typeface="Arial"/>
                <a:cs typeface="Arial"/>
              </a:defRPr>
            </a:lvl2pPr>
            <a:lvl3pPr marL="914400" indent="0">
              <a:buNone/>
              <a:defRPr sz="1000">
                <a:solidFill>
                  <a:srgbClr val="FFFFFF"/>
                </a:solidFill>
                <a:latin typeface="Arial"/>
                <a:cs typeface="Arial"/>
              </a:defRPr>
            </a:lvl3pPr>
            <a:lvl4pPr marL="1371600" indent="0">
              <a:buNone/>
              <a:defRPr sz="1000">
                <a:solidFill>
                  <a:srgbClr val="FFFFFF"/>
                </a:solidFill>
                <a:latin typeface="Arial"/>
                <a:cs typeface="Arial"/>
              </a:defRPr>
            </a:lvl4pPr>
            <a:lvl5pPr marL="1828800" indent="0">
              <a:buNone/>
              <a:defRPr sz="1000">
                <a:solidFill>
                  <a:srgbClr val="FFFFF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it-IT" dirty="0"/>
              <a:t>#</a:t>
            </a:r>
            <a:r>
              <a:rPr lang="it-IT" dirty="0" err="1"/>
              <a:t>hashtag</a:t>
            </a:r>
            <a:r>
              <a:rPr lang="it-IT" dirty="0"/>
              <a:t> </a:t>
            </a:r>
            <a:r>
              <a:rPr lang="it-IT" dirty="0" err="1"/>
              <a:t>placeholder</a:t>
            </a:r>
            <a:endParaRPr lang="it-IT" dirty="0"/>
          </a:p>
        </p:txBody>
      </p:sp>
      <p:sp>
        <p:nvSpPr>
          <p:cNvPr id="10" name="Segnaposto testo 10"/>
          <p:cNvSpPr>
            <a:spLocks noGrp="1"/>
          </p:cNvSpPr>
          <p:nvPr>
            <p:ph type="body" sz="quarter" idx="16" hasCustomPrompt="1"/>
          </p:nvPr>
        </p:nvSpPr>
        <p:spPr>
          <a:xfrm>
            <a:off x="619945" y="307975"/>
            <a:ext cx="7990656" cy="426812"/>
          </a:xfrm>
          <a:prstGeom prst="rect">
            <a:avLst/>
          </a:prstGeom>
          <a:ln>
            <a:noFill/>
          </a:ln>
        </p:spPr>
        <p:txBody>
          <a:bodyPr vert="horz"/>
          <a:lstStyle>
            <a:lvl1pPr marL="0" indent="0">
              <a:spcBef>
                <a:spcPts val="0"/>
              </a:spcBef>
              <a:buNone/>
              <a:defRPr sz="2400" b="1">
                <a:solidFill>
                  <a:srgbClr val="293762"/>
                </a:solidFill>
                <a:latin typeface="Arial"/>
                <a:cs typeface="Arial"/>
              </a:defRPr>
            </a:lvl1pPr>
            <a:lvl2pPr marL="457200" indent="0">
              <a:buNone/>
              <a:defRPr sz="2400" b="1">
                <a:solidFill>
                  <a:srgbClr val="293762"/>
                </a:solidFill>
                <a:latin typeface="Arial"/>
                <a:cs typeface="Arial"/>
              </a:defRPr>
            </a:lvl2pPr>
            <a:lvl3pPr marL="914400" indent="0">
              <a:buNone/>
              <a:defRPr sz="2400" b="1">
                <a:solidFill>
                  <a:srgbClr val="293762"/>
                </a:solidFill>
                <a:latin typeface="Arial"/>
                <a:cs typeface="Arial"/>
              </a:defRPr>
            </a:lvl3pPr>
            <a:lvl4pPr marL="1371600" indent="0">
              <a:buNone/>
              <a:defRPr sz="2400" b="1">
                <a:solidFill>
                  <a:srgbClr val="293762"/>
                </a:solidFill>
                <a:latin typeface="Arial"/>
                <a:cs typeface="Arial"/>
              </a:defRPr>
            </a:lvl4pPr>
            <a:lvl5pPr marL="1828800" indent="0">
              <a:buNone/>
              <a:defRPr sz="2400" b="1">
                <a:solidFill>
                  <a:srgbClr val="293762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it-IT" dirty="0"/>
              <a:t>SLIDE TITLE: </a:t>
            </a:r>
            <a:r>
              <a:rPr lang="it-IT" dirty="0" err="1"/>
              <a:t>Arial</a:t>
            </a:r>
            <a:r>
              <a:rPr lang="it-IT" dirty="0"/>
              <a:t> </a:t>
            </a:r>
            <a:r>
              <a:rPr lang="it-IT" dirty="0" err="1"/>
              <a:t>Bold</a:t>
            </a:r>
            <a:r>
              <a:rPr lang="it-IT" dirty="0"/>
              <a:t>; 24pt; #</a:t>
            </a:r>
            <a:r>
              <a:rPr lang="is-IS" dirty="0"/>
              <a:t>293762</a:t>
            </a:r>
          </a:p>
        </p:txBody>
      </p:sp>
      <p:cxnSp>
        <p:nvCxnSpPr>
          <p:cNvPr id="11" name="Connettore 1 10"/>
          <p:cNvCxnSpPr/>
          <p:nvPr userDrawn="1"/>
        </p:nvCxnSpPr>
        <p:spPr>
          <a:xfrm>
            <a:off x="619945" y="916214"/>
            <a:ext cx="7990655" cy="0"/>
          </a:xfrm>
          <a:prstGeom prst="line">
            <a:avLst/>
          </a:prstGeom>
          <a:ln>
            <a:solidFill>
              <a:srgbClr val="29376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Segnaposto testo 16"/>
          <p:cNvSpPr>
            <a:spLocks noGrp="1"/>
          </p:cNvSpPr>
          <p:nvPr>
            <p:ph type="body" sz="quarter" idx="18" hasCustomPrompt="1"/>
          </p:nvPr>
        </p:nvSpPr>
        <p:spPr>
          <a:xfrm>
            <a:off x="619944" y="1814741"/>
            <a:ext cx="7990656" cy="299357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1200" b="1" baseline="0">
                <a:solidFill>
                  <a:srgbClr val="293762"/>
                </a:solidFill>
                <a:latin typeface="Arial"/>
                <a:cs typeface="Arial"/>
              </a:defRPr>
            </a:lvl1pPr>
            <a:lvl2pPr marL="457200" indent="0" algn="l">
              <a:buNone/>
              <a:defRPr sz="1400">
                <a:solidFill>
                  <a:srgbClr val="293762"/>
                </a:solidFill>
                <a:latin typeface="Arial"/>
                <a:cs typeface="Arial"/>
              </a:defRPr>
            </a:lvl2pPr>
            <a:lvl3pPr marL="914400" indent="0" algn="l">
              <a:buNone/>
              <a:defRPr sz="1400">
                <a:solidFill>
                  <a:srgbClr val="293762"/>
                </a:solidFill>
                <a:latin typeface="Arial"/>
                <a:cs typeface="Arial"/>
              </a:defRPr>
            </a:lvl3pPr>
            <a:lvl4pPr marL="1371600" indent="0" algn="l">
              <a:buNone/>
              <a:defRPr sz="1400">
                <a:solidFill>
                  <a:srgbClr val="293762"/>
                </a:solidFill>
                <a:latin typeface="Arial"/>
                <a:cs typeface="Arial"/>
              </a:defRPr>
            </a:lvl4pPr>
            <a:lvl5pPr marL="1828800" indent="0" algn="l">
              <a:buNone/>
              <a:defRPr sz="1400">
                <a:solidFill>
                  <a:srgbClr val="293762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it-IT" dirty="0"/>
              <a:t>List </a:t>
            </a:r>
            <a:r>
              <a:rPr lang="it-IT" dirty="0" err="1"/>
              <a:t>title</a:t>
            </a:r>
            <a:r>
              <a:rPr lang="it-IT" dirty="0"/>
              <a:t>: </a:t>
            </a:r>
            <a:r>
              <a:rPr lang="it-IT" dirty="0" err="1"/>
              <a:t>Arial</a:t>
            </a:r>
            <a:r>
              <a:rPr lang="it-IT" dirty="0"/>
              <a:t> </a:t>
            </a:r>
            <a:r>
              <a:rPr lang="it-IT" dirty="0" err="1"/>
              <a:t>Bold</a:t>
            </a:r>
            <a:r>
              <a:rPr lang="it-IT" dirty="0"/>
              <a:t>; 12pt; #293762</a:t>
            </a:r>
          </a:p>
        </p:txBody>
      </p:sp>
      <p:sp>
        <p:nvSpPr>
          <p:cNvPr id="13" name="Segnaposto testo 18"/>
          <p:cNvSpPr>
            <a:spLocks noGrp="1"/>
          </p:cNvSpPr>
          <p:nvPr>
            <p:ph type="body" sz="quarter" idx="19" hasCustomPrompt="1"/>
          </p:nvPr>
        </p:nvSpPr>
        <p:spPr>
          <a:xfrm>
            <a:off x="619946" y="2267857"/>
            <a:ext cx="3850454" cy="3818618"/>
          </a:xfrm>
          <a:prstGeom prst="rect">
            <a:avLst/>
          </a:prstGeom>
        </p:spPr>
        <p:txBody>
          <a:bodyPr vert="horz"/>
          <a:lstStyle>
            <a:lvl1pPr marL="171450" marR="0" indent="-1714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1200" baseline="0">
                <a:solidFill>
                  <a:srgbClr val="293762"/>
                </a:solidFill>
                <a:latin typeface="Arial"/>
                <a:cs typeface="Arial"/>
              </a:defRPr>
            </a:lvl1pPr>
            <a:lvl2pPr marL="457200" indent="0">
              <a:buNone/>
              <a:defRPr sz="1200">
                <a:solidFill>
                  <a:srgbClr val="293762"/>
                </a:solidFill>
                <a:latin typeface="Arial"/>
                <a:cs typeface="Arial"/>
              </a:defRPr>
            </a:lvl2pPr>
            <a:lvl3pPr marL="914400" indent="0">
              <a:buNone/>
              <a:defRPr sz="1200">
                <a:solidFill>
                  <a:srgbClr val="293762"/>
                </a:solidFill>
                <a:latin typeface="Arial"/>
                <a:cs typeface="Arial"/>
              </a:defRPr>
            </a:lvl3pPr>
            <a:lvl4pPr marL="1371600" indent="0">
              <a:buNone/>
              <a:defRPr sz="1200">
                <a:solidFill>
                  <a:srgbClr val="293762"/>
                </a:solidFill>
                <a:latin typeface="Arial"/>
                <a:cs typeface="Arial"/>
              </a:defRPr>
            </a:lvl4pPr>
            <a:lvl5pPr marL="1828800" indent="0">
              <a:buNone/>
              <a:defRPr sz="1200">
                <a:solidFill>
                  <a:srgbClr val="293762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it-IT" dirty="0"/>
              <a:t>List item 1: </a:t>
            </a:r>
            <a:r>
              <a:rPr lang="it-IT" dirty="0" err="1"/>
              <a:t>Arial</a:t>
            </a:r>
            <a:r>
              <a:rPr lang="it-IT" dirty="0"/>
              <a:t> Regular; 12pt; #293762</a:t>
            </a:r>
          </a:p>
          <a:p>
            <a:pPr lvl="0"/>
            <a:r>
              <a:rPr lang="it-IT" dirty="0"/>
              <a:t>List item 2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it-IT" dirty="0"/>
              <a:t>List item 3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it-IT" dirty="0"/>
              <a:t>List item 4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it-IT" dirty="0"/>
              <a:t>List item 5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it-IT" dirty="0"/>
              <a:t>List item 6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it-IT" dirty="0"/>
              <a:t>List item 7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mr-IN" dirty="0"/>
              <a:t>…</a:t>
            </a:r>
            <a:endParaRPr lang="it-IT" dirty="0"/>
          </a:p>
          <a:p>
            <a:pPr lvl="0"/>
            <a:endParaRPr lang="it-IT" dirty="0"/>
          </a:p>
          <a:p>
            <a:pPr lvl="0"/>
            <a:endParaRPr lang="it-IT" dirty="0"/>
          </a:p>
          <a:p>
            <a:pPr lvl="0"/>
            <a:endParaRPr lang="it-IT" dirty="0"/>
          </a:p>
          <a:p>
            <a:pPr lvl="0"/>
            <a:endParaRPr lang="it-IT" dirty="0"/>
          </a:p>
          <a:p>
            <a:pPr lvl="0"/>
            <a:endParaRPr lang="it-IT" dirty="0"/>
          </a:p>
          <a:p>
            <a:pPr lvl="0"/>
            <a:endParaRPr lang="it-IT" dirty="0"/>
          </a:p>
          <a:p>
            <a:pPr lvl="0"/>
            <a:endParaRPr lang="it-IT" dirty="0"/>
          </a:p>
          <a:p>
            <a:pPr lvl="0"/>
            <a:endParaRPr lang="it-IT" dirty="0"/>
          </a:p>
          <a:p>
            <a:pPr lvl="0"/>
            <a:endParaRPr lang="it-IT" dirty="0"/>
          </a:p>
        </p:txBody>
      </p:sp>
      <p:sp>
        <p:nvSpPr>
          <p:cNvPr id="14" name="Segnaposto testo 12"/>
          <p:cNvSpPr>
            <a:spLocks noGrp="1"/>
          </p:cNvSpPr>
          <p:nvPr>
            <p:ph type="body" sz="quarter" idx="17" hasCustomPrompt="1"/>
          </p:nvPr>
        </p:nvSpPr>
        <p:spPr>
          <a:xfrm>
            <a:off x="619944" y="1089254"/>
            <a:ext cx="7990656" cy="489175"/>
          </a:xfrm>
          <a:prstGeom prst="rect">
            <a:avLst/>
          </a:prstGeom>
          <a:ln>
            <a:noFill/>
          </a:ln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b="1" baseline="0">
                <a:solidFill>
                  <a:srgbClr val="293762"/>
                </a:solidFill>
                <a:latin typeface="Arial"/>
                <a:cs typeface="Arial"/>
              </a:defRPr>
            </a:lvl1pPr>
            <a:lvl2pPr marL="457200" indent="0">
              <a:buNone/>
              <a:defRPr sz="1400" b="1">
                <a:solidFill>
                  <a:srgbClr val="293762"/>
                </a:solidFill>
                <a:latin typeface="Arial"/>
                <a:cs typeface="Arial"/>
              </a:defRPr>
            </a:lvl2pPr>
            <a:lvl3pPr marL="914400" indent="0">
              <a:buNone/>
              <a:defRPr sz="1400" b="1">
                <a:solidFill>
                  <a:srgbClr val="293762"/>
                </a:solidFill>
                <a:latin typeface="Arial"/>
                <a:cs typeface="Arial"/>
              </a:defRPr>
            </a:lvl3pPr>
            <a:lvl4pPr marL="1371600" indent="0">
              <a:buNone/>
              <a:defRPr sz="1400" b="1">
                <a:solidFill>
                  <a:srgbClr val="293762"/>
                </a:solidFill>
                <a:latin typeface="Arial"/>
                <a:cs typeface="Arial"/>
              </a:defRPr>
            </a:lvl4pPr>
            <a:lvl5pPr marL="1828800" indent="0">
              <a:buNone/>
              <a:defRPr sz="1400" b="1">
                <a:solidFill>
                  <a:srgbClr val="293762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it-IT" dirty="0"/>
              <a:t>SLIDE SUBTITLE: </a:t>
            </a:r>
            <a:r>
              <a:rPr lang="it-IT" dirty="0" err="1"/>
              <a:t>Arial</a:t>
            </a:r>
            <a:r>
              <a:rPr lang="it-IT" dirty="0"/>
              <a:t> </a:t>
            </a:r>
            <a:r>
              <a:rPr lang="it-IT" dirty="0" err="1"/>
              <a:t>Bold</a:t>
            </a:r>
            <a:r>
              <a:rPr lang="it-IT" dirty="0"/>
              <a:t>; 14pt; #293762</a:t>
            </a:r>
          </a:p>
          <a:p>
            <a:pPr lvl="0"/>
            <a:r>
              <a:rPr lang="it-IT" dirty="0"/>
              <a:t>(</a:t>
            </a:r>
            <a:r>
              <a:rPr lang="it-IT" dirty="0" err="1"/>
              <a:t>Max</a:t>
            </a:r>
            <a:r>
              <a:rPr lang="it-IT" dirty="0"/>
              <a:t> 2 </a:t>
            </a:r>
            <a:r>
              <a:rPr lang="it-IT" dirty="0" err="1"/>
              <a:t>lines</a:t>
            </a:r>
            <a:r>
              <a:rPr lang="it-IT" dirty="0"/>
              <a:t>)</a:t>
            </a:r>
          </a:p>
          <a:p>
            <a:pPr lvl="0"/>
            <a:endParaRPr lang="it-IT" dirty="0"/>
          </a:p>
        </p:txBody>
      </p:sp>
      <p:sp>
        <p:nvSpPr>
          <p:cNvPr id="15" name="Segnaposto testo 18"/>
          <p:cNvSpPr>
            <a:spLocks noGrp="1"/>
          </p:cNvSpPr>
          <p:nvPr>
            <p:ph type="body" sz="quarter" idx="20" hasCustomPrompt="1"/>
          </p:nvPr>
        </p:nvSpPr>
        <p:spPr>
          <a:xfrm>
            <a:off x="4760147" y="2267857"/>
            <a:ext cx="3850454" cy="3818618"/>
          </a:xfrm>
          <a:prstGeom prst="rect">
            <a:avLst/>
          </a:prstGeom>
        </p:spPr>
        <p:txBody>
          <a:bodyPr vert="horz"/>
          <a:lstStyle>
            <a:lvl1pPr marL="171450" marR="0" indent="-1714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1200" baseline="0">
                <a:solidFill>
                  <a:srgbClr val="293762"/>
                </a:solidFill>
                <a:latin typeface="Arial"/>
                <a:cs typeface="Arial"/>
              </a:defRPr>
            </a:lvl1pPr>
            <a:lvl2pPr marL="457200" indent="0">
              <a:buNone/>
              <a:defRPr sz="1200">
                <a:solidFill>
                  <a:srgbClr val="293762"/>
                </a:solidFill>
                <a:latin typeface="Arial"/>
                <a:cs typeface="Arial"/>
              </a:defRPr>
            </a:lvl2pPr>
            <a:lvl3pPr marL="914400" indent="0">
              <a:buNone/>
              <a:defRPr sz="1200">
                <a:solidFill>
                  <a:srgbClr val="293762"/>
                </a:solidFill>
                <a:latin typeface="Arial"/>
                <a:cs typeface="Arial"/>
              </a:defRPr>
            </a:lvl3pPr>
            <a:lvl4pPr marL="1371600" indent="0">
              <a:buNone/>
              <a:defRPr sz="1200">
                <a:solidFill>
                  <a:srgbClr val="293762"/>
                </a:solidFill>
                <a:latin typeface="Arial"/>
                <a:cs typeface="Arial"/>
              </a:defRPr>
            </a:lvl4pPr>
            <a:lvl5pPr marL="1828800" indent="0">
              <a:buNone/>
              <a:defRPr sz="1200">
                <a:solidFill>
                  <a:srgbClr val="293762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it-IT" dirty="0"/>
              <a:t>List item 1: </a:t>
            </a:r>
            <a:r>
              <a:rPr lang="it-IT" dirty="0" err="1"/>
              <a:t>Arial</a:t>
            </a:r>
            <a:r>
              <a:rPr lang="it-IT" dirty="0"/>
              <a:t> Regular; 12pt; #293762</a:t>
            </a:r>
          </a:p>
          <a:p>
            <a:pPr lvl="0"/>
            <a:r>
              <a:rPr lang="it-IT" dirty="0"/>
              <a:t>List item 2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it-IT" dirty="0"/>
              <a:t>List item 3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it-IT" dirty="0"/>
              <a:t>List item 4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it-IT" dirty="0"/>
              <a:t>List item 5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it-IT" dirty="0"/>
              <a:t>List item 6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it-IT" dirty="0"/>
              <a:t>List item 7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mr-IN" dirty="0"/>
              <a:t>…</a:t>
            </a:r>
            <a:endParaRPr lang="it-IT" dirty="0"/>
          </a:p>
          <a:p>
            <a:pPr lvl="0"/>
            <a:endParaRPr lang="it-IT" dirty="0"/>
          </a:p>
          <a:p>
            <a:pPr lvl="0"/>
            <a:endParaRPr lang="it-IT" dirty="0"/>
          </a:p>
          <a:p>
            <a:pPr lvl="0"/>
            <a:endParaRPr lang="it-IT" dirty="0"/>
          </a:p>
          <a:p>
            <a:pPr lvl="0"/>
            <a:endParaRPr lang="it-IT" dirty="0"/>
          </a:p>
          <a:p>
            <a:pPr lvl="0"/>
            <a:endParaRPr lang="it-IT" dirty="0"/>
          </a:p>
          <a:p>
            <a:pPr lvl="0"/>
            <a:endParaRPr lang="it-IT" dirty="0"/>
          </a:p>
          <a:p>
            <a:pPr lvl="0"/>
            <a:endParaRPr lang="it-IT" dirty="0"/>
          </a:p>
          <a:p>
            <a:pPr lvl="0"/>
            <a:endParaRPr lang="it-IT" dirty="0"/>
          </a:p>
          <a:p>
            <a:pPr lvl="0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293493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table [4:3]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egnaposto testo 10"/>
          <p:cNvSpPr>
            <a:spLocks noGrp="1"/>
          </p:cNvSpPr>
          <p:nvPr>
            <p:ph type="body" sz="quarter" idx="16" hasCustomPrompt="1"/>
          </p:nvPr>
        </p:nvSpPr>
        <p:spPr>
          <a:xfrm>
            <a:off x="619945" y="307975"/>
            <a:ext cx="7990656" cy="426812"/>
          </a:xfrm>
          <a:prstGeom prst="rect">
            <a:avLst/>
          </a:prstGeom>
          <a:ln>
            <a:noFill/>
          </a:ln>
        </p:spPr>
        <p:txBody>
          <a:bodyPr vert="horz"/>
          <a:lstStyle>
            <a:lvl1pPr marL="0" indent="0">
              <a:spcBef>
                <a:spcPts val="0"/>
              </a:spcBef>
              <a:buNone/>
              <a:defRPr sz="2400" b="1">
                <a:solidFill>
                  <a:srgbClr val="293762"/>
                </a:solidFill>
                <a:latin typeface="Arial"/>
                <a:cs typeface="Arial"/>
              </a:defRPr>
            </a:lvl1pPr>
            <a:lvl2pPr marL="457200" indent="0">
              <a:buNone/>
              <a:defRPr sz="2400" b="1">
                <a:solidFill>
                  <a:srgbClr val="293762"/>
                </a:solidFill>
                <a:latin typeface="Arial"/>
                <a:cs typeface="Arial"/>
              </a:defRPr>
            </a:lvl2pPr>
            <a:lvl3pPr marL="914400" indent="0">
              <a:buNone/>
              <a:defRPr sz="2400" b="1">
                <a:solidFill>
                  <a:srgbClr val="293762"/>
                </a:solidFill>
                <a:latin typeface="Arial"/>
                <a:cs typeface="Arial"/>
              </a:defRPr>
            </a:lvl3pPr>
            <a:lvl4pPr marL="1371600" indent="0">
              <a:buNone/>
              <a:defRPr sz="2400" b="1">
                <a:solidFill>
                  <a:srgbClr val="293762"/>
                </a:solidFill>
                <a:latin typeface="Arial"/>
                <a:cs typeface="Arial"/>
              </a:defRPr>
            </a:lvl4pPr>
            <a:lvl5pPr marL="1828800" indent="0">
              <a:buNone/>
              <a:defRPr sz="2400" b="1">
                <a:solidFill>
                  <a:srgbClr val="293762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it-IT" dirty="0"/>
              <a:t>SLIDE TITLE: </a:t>
            </a:r>
            <a:r>
              <a:rPr lang="it-IT" dirty="0" err="1"/>
              <a:t>Arial</a:t>
            </a:r>
            <a:r>
              <a:rPr lang="it-IT" dirty="0"/>
              <a:t> </a:t>
            </a:r>
            <a:r>
              <a:rPr lang="it-IT" dirty="0" err="1"/>
              <a:t>Bold</a:t>
            </a:r>
            <a:r>
              <a:rPr lang="it-IT" dirty="0"/>
              <a:t>; 24pt; #</a:t>
            </a:r>
            <a:r>
              <a:rPr lang="is-IS" dirty="0"/>
              <a:t>293762</a:t>
            </a:r>
          </a:p>
        </p:txBody>
      </p:sp>
      <p:cxnSp>
        <p:nvCxnSpPr>
          <p:cNvPr id="25" name="Connettore 1 24"/>
          <p:cNvCxnSpPr/>
          <p:nvPr userDrawn="1"/>
        </p:nvCxnSpPr>
        <p:spPr>
          <a:xfrm>
            <a:off x="619945" y="916214"/>
            <a:ext cx="7990655" cy="0"/>
          </a:xfrm>
          <a:prstGeom prst="line">
            <a:avLst/>
          </a:prstGeom>
          <a:ln>
            <a:solidFill>
              <a:srgbClr val="29376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Segnaposto testo 12"/>
          <p:cNvSpPr>
            <a:spLocks noGrp="1"/>
          </p:cNvSpPr>
          <p:nvPr>
            <p:ph type="body" sz="quarter" idx="17" hasCustomPrompt="1"/>
          </p:nvPr>
        </p:nvSpPr>
        <p:spPr>
          <a:xfrm>
            <a:off x="619944" y="1089254"/>
            <a:ext cx="7990656" cy="489175"/>
          </a:xfrm>
          <a:prstGeom prst="rect">
            <a:avLst/>
          </a:prstGeom>
          <a:ln>
            <a:noFill/>
          </a:ln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b="1" baseline="0">
                <a:solidFill>
                  <a:srgbClr val="293762"/>
                </a:solidFill>
                <a:latin typeface="Arial"/>
                <a:cs typeface="Arial"/>
              </a:defRPr>
            </a:lvl1pPr>
            <a:lvl2pPr marL="457200" indent="0">
              <a:buNone/>
              <a:defRPr sz="1400" b="1">
                <a:solidFill>
                  <a:srgbClr val="293762"/>
                </a:solidFill>
                <a:latin typeface="Arial"/>
                <a:cs typeface="Arial"/>
              </a:defRPr>
            </a:lvl2pPr>
            <a:lvl3pPr marL="914400" indent="0">
              <a:buNone/>
              <a:defRPr sz="1400" b="1">
                <a:solidFill>
                  <a:srgbClr val="293762"/>
                </a:solidFill>
                <a:latin typeface="Arial"/>
                <a:cs typeface="Arial"/>
              </a:defRPr>
            </a:lvl3pPr>
            <a:lvl4pPr marL="1371600" indent="0">
              <a:buNone/>
              <a:defRPr sz="1400" b="1">
                <a:solidFill>
                  <a:srgbClr val="293762"/>
                </a:solidFill>
                <a:latin typeface="Arial"/>
                <a:cs typeface="Arial"/>
              </a:defRPr>
            </a:lvl4pPr>
            <a:lvl5pPr marL="1828800" indent="0">
              <a:buNone/>
              <a:defRPr sz="1400" b="1">
                <a:solidFill>
                  <a:srgbClr val="293762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it-IT" dirty="0"/>
              <a:t>SLIDE SUBTITLE: </a:t>
            </a:r>
            <a:r>
              <a:rPr lang="it-IT" dirty="0" err="1"/>
              <a:t>Arial</a:t>
            </a:r>
            <a:r>
              <a:rPr lang="it-IT" dirty="0"/>
              <a:t> </a:t>
            </a:r>
            <a:r>
              <a:rPr lang="it-IT" dirty="0" err="1"/>
              <a:t>Bold</a:t>
            </a:r>
            <a:r>
              <a:rPr lang="it-IT" dirty="0"/>
              <a:t>; 14pt; #293762</a:t>
            </a:r>
          </a:p>
          <a:p>
            <a:pPr lvl="0"/>
            <a:r>
              <a:rPr lang="it-IT" dirty="0"/>
              <a:t>(</a:t>
            </a:r>
            <a:r>
              <a:rPr lang="it-IT" dirty="0" err="1"/>
              <a:t>Max</a:t>
            </a:r>
            <a:r>
              <a:rPr lang="it-IT" dirty="0"/>
              <a:t> 2 </a:t>
            </a:r>
            <a:r>
              <a:rPr lang="it-IT" dirty="0" err="1"/>
              <a:t>lines</a:t>
            </a:r>
            <a:r>
              <a:rPr lang="it-IT" dirty="0"/>
              <a:t>)</a:t>
            </a:r>
          </a:p>
          <a:p>
            <a:pPr lvl="0"/>
            <a:endParaRPr lang="it-IT" dirty="0"/>
          </a:p>
        </p:txBody>
      </p:sp>
      <p:sp>
        <p:nvSpPr>
          <p:cNvPr id="27" name="Segnaposto testo 16"/>
          <p:cNvSpPr>
            <a:spLocks noGrp="1"/>
          </p:cNvSpPr>
          <p:nvPr>
            <p:ph type="body" sz="quarter" idx="18" hasCustomPrompt="1"/>
          </p:nvPr>
        </p:nvSpPr>
        <p:spPr>
          <a:xfrm>
            <a:off x="617778" y="1678441"/>
            <a:ext cx="7992229" cy="299357"/>
          </a:xfrm>
          <a:prstGeom prst="rect">
            <a:avLst/>
          </a:prstGeom>
          <a:solidFill>
            <a:srgbClr val="F5D652"/>
          </a:solidFill>
        </p:spPr>
        <p:txBody>
          <a:bodyPr vert="horz"/>
          <a:lstStyle>
            <a:lvl1pPr marL="0" indent="0" algn="l">
              <a:buNone/>
              <a:defRPr sz="1200" b="1" baseline="0">
                <a:solidFill>
                  <a:srgbClr val="293762"/>
                </a:solidFill>
                <a:latin typeface="Arial"/>
                <a:cs typeface="Arial"/>
              </a:defRPr>
            </a:lvl1pPr>
            <a:lvl2pPr marL="457200" indent="0" algn="l">
              <a:buNone/>
              <a:defRPr sz="1400">
                <a:solidFill>
                  <a:srgbClr val="293762"/>
                </a:solidFill>
                <a:latin typeface="Arial"/>
                <a:cs typeface="Arial"/>
              </a:defRPr>
            </a:lvl2pPr>
            <a:lvl3pPr marL="914400" indent="0" algn="l">
              <a:buNone/>
              <a:defRPr sz="1400">
                <a:solidFill>
                  <a:srgbClr val="293762"/>
                </a:solidFill>
                <a:latin typeface="Arial"/>
                <a:cs typeface="Arial"/>
              </a:defRPr>
            </a:lvl3pPr>
            <a:lvl4pPr marL="1371600" indent="0" algn="l">
              <a:buNone/>
              <a:defRPr sz="1400">
                <a:solidFill>
                  <a:srgbClr val="293762"/>
                </a:solidFill>
                <a:latin typeface="Arial"/>
                <a:cs typeface="Arial"/>
              </a:defRPr>
            </a:lvl4pPr>
            <a:lvl5pPr marL="1828800" indent="0" algn="l">
              <a:buNone/>
              <a:defRPr sz="1400">
                <a:solidFill>
                  <a:srgbClr val="293762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it-IT" dirty="0" err="1"/>
              <a:t>Table</a:t>
            </a:r>
            <a:r>
              <a:rPr lang="it-IT" dirty="0"/>
              <a:t> </a:t>
            </a:r>
            <a:r>
              <a:rPr lang="it-IT" dirty="0" err="1"/>
              <a:t>title</a:t>
            </a:r>
            <a:r>
              <a:rPr lang="it-IT" dirty="0"/>
              <a:t>: </a:t>
            </a:r>
            <a:r>
              <a:rPr lang="it-IT" dirty="0" err="1"/>
              <a:t>Arial</a:t>
            </a:r>
            <a:r>
              <a:rPr lang="it-IT" dirty="0"/>
              <a:t> </a:t>
            </a:r>
            <a:r>
              <a:rPr lang="it-IT" dirty="0" err="1"/>
              <a:t>Bold</a:t>
            </a:r>
            <a:r>
              <a:rPr lang="it-IT" dirty="0"/>
              <a:t>; 12pt; #293762</a:t>
            </a:r>
          </a:p>
        </p:txBody>
      </p:sp>
      <p:sp>
        <p:nvSpPr>
          <p:cNvPr id="28" name="Segnaposto tabella 12"/>
          <p:cNvSpPr>
            <a:spLocks noGrp="1"/>
          </p:cNvSpPr>
          <p:nvPr>
            <p:ph type="tbl" sz="quarter" idx="19" hasCustomPrompt="1"/>
          </p:nvPr>
        </p:nvSpPr>
        <p:spPr>
          <a:xfrm>
            <a:off x="619944" y="1977799"/>
            <a:ext cx="7990657" cy="424520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>
                <a:solidFill>
                  <a:srgbClr val="293762"/>
                </a:solidFill>
                <a:latin typeface="Arial"/>
                <a:cs typeface="Arial"/>
              </a:defRPr>
            </a:lvl1pPr>
          </a:lstStyle>
          <a:p>
            <a:r>
              <a:rPr lang="it-IT" dirty="0" err="1"/>
              <a:t>Table</a:t>
            </a:r>
            <a:endParaRPr lang="it-IT" dirty="0"/>
          </a:p>
        </p:txBody>
      </p:sp>
      <p:sp>
        <p:nvSpPr>
          <p:cNvPr id="29" name="CasellaDiTesto 28"/>
          <p:cNvSpPr txBox="1"/>
          <p:nvPr userDrawn="1"/>
        </p:nvSpPr>
        <p:spPr>
          <a:xfrm>
            <a:off x="619945" y="6493924"/>
            <a:ext cx="194383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 err="1">
                <a:solidFill>
                  <a:srgbClr val="293762"/>
                </a:solidFill>
                <a:latin typeface="Arial  "/>
                <a:cs typeface="Arial  "/>
              </a:rPr>
              <a:t>eurohealthobservatory.eu</a:t>
            </a:r>
            <a:endParaRPr lang="it-IT" sz="1000" dirty="0">
              <a:solidFill>
                <a:srgbClr val="293762"/>
              </a:solidFill>
              <a:latin typeface="Arial  "/>
              <a:cs typeface="Arial  "/>
            </a:endParaRPr>
          </a:p>
        </p:txBody>
      </p:sp>
      <p:sp>
        <p:nvSpPr>
          <p:cNvPr id="30" name="CasellaDiTesto 29"/>
          <p:cNvSpPr txBox="1"/>
          <p:nvPr userDrawn="1"/>
        </p:nvSpPr>
        <p:spPr>
          <a:xfrm>
            <a:off x="2375536" y="6493924"/>
            <a:ext cx="13512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srgbClr val="293762"/>
                </a:solidFill>
                <a:latin typeface="Arial   "/>
                <a:cs typeface="Arial   "/>
              </a:rPr>
              <a:t>@</a:t>
            </a:r>
            <a:r>
              <a:rPr lang="it-IT" sz="1000" dirty="0" err="1">
                <a:solidFill>
                  <a:srgbClr val="293762"/>
                </a:solidFill>
                <a:latin typeface="Arial   "/>
                <a:cs typeface="Arial   "/>
              </a:rPr>
              <a:t>OBSHealth</a:t>
            </a:r>
            <a:endParaRPr lang="it-IT" sz="1000" dirty="0">
              <a:solidFill>
                <a:srgbClr val="293762"/>
              </a:solidFill>
              <a:latin typeface="Arial   "/>
              <a:cs typeface="Arial   "/>
            </a:endParaRPr>
          </a:p>
        </p:txBody>
      </p:sp>
      <p:sp>
        <p:nvSpPr>
          <p:cNvPr id="31" name="Segnaposto testo 16"/>
          <p:cNvSpPr>
            <a:spLocks noGrp="1"/>
          </p:cNvSpPr>
          <p:nvPr>
            <p:ph type="body" sz="quarter" idx="15" hasCustomPrompt="1"/>
          </p:nvPr>
        </p:nvSpPr>
        <p:spPr>
          <a:xfrm>
            <a:off x="3496117" y="6494463"/>
            <a:ext cx="3021012" cy="36353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000" baseline="0">
                <a:solidFill>
                  <a:srgbClr val="293762"/>
                </a:solidFill>
                <a:latin typeface="Arial"/>
                <a:cs typeface="Arial"/>
              </a:defRPr>
            </a:lvl1pPr>
            <a:lvl2pPr marL="457200" indent="0">
              <a:buNone/>
              <a:defRPr sz="1000">
                <a:solidFill>
                  <a:srgbClr val="FFFFFF"/>
                </a:solidFill>
                <a:latin typeface="Arial"/>
                <a:cs typeface="Arial"/>
              </a:defRPr>
            </a:lvl2pPr>
            <a:lvl3pPr marL="914400" indent="0">
              <a:buNone/>
              <a:defRPr sz="1000">
                <a:solidFill>
                  <a:srgbClr val="FFFFFF"/>
                </a:solidFill>
                <a:latin typeface="Arial"/>
                <a:cs typeface="Arial"/>
              </a:defRPr>
            </a:lvl3pPr>
            <a:lvl4pPr marL="1371600" indent="0">
              <a:buNone/>
              <a:defRPr sz="1000">
                <a:solidFill>
                  <a:srgbClr val="FFFFFF"/>
                </a:solidFill>
                <a:latin typeface="Arial"/>
                <a:cs typeface="Arial"/>
              </a:defRPr>
            </a:lvl4pPr>
            <a:lvl5pPr marL="1828800" indent="0">
              <a:buNone/>
              <a:defRPr sz="1000">
                <a:solidFill>
                  <a:srgbClr val="FFFFF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it-IT" dirty="0"/>
              <a:t>#</a:t>
            </a:r>
            <a:r>
              <a:rPr lang="it-IT" dirty="0" err="1"/>
              <a:t>hashtag</a:t>
            </a:r>
            <a:r>
              <a:rPr lang="it-IT" dirty="0"/>
              <a:t> </a:t>
            </a:r>
            <a:r>
              <a:rPr lang="it-IT" dirty="0" err="1"/>
              <a:t>placeholder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715058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SmartArt object [4:3]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egnaposto testo 10"/>
          <p:cNvSpPr>
            <a:spLocks noGrp="1"/>
          </p:cNvSpPr>
          <p:nvPr>
            <p:ph type="body" sz="quarter" idx="16" hasCustomPrompt="1"/>
          </p:nvPr>
        </p:nvSpPr>
        <p:spPr>
          <a:xfrm>
            <a:off x="619945" y="307975"/>
            <a:ext cx="7990656" cy="426812"/>
          </a:xfrm>
          <a:prstGeom prst="rect">
            <a:avLst/>
          </a:prstGeom>
          <a:ln>
            <a:noFill/>
          </a:ln>
        </p:spPr>
        <p:txBody>
          <a:bodyPr vert="horz"/>
          <a:lstStyle>
            <a:lvl1pPr marL="0" indent="0">
              <a:spcBef>
                <a:spcPts val="0"/>
              </a:spcBef>
              <a:buNone/>
              <a:defRPr sz="2400" b="1">
                <a:solidFill>
                  <a:srgbClr val="293762"/>
                </a:solidFill>
                <a:latin typeface="Arial"/>
                <a:cs typeface="Arial"/>
              </a:defRPr>
            </a:lvl1pPr>
            <a:lvl2pPr marL="457200" indent="0">
              <a:buNone/>
              <a:defRPr sz="2400" b="1">
                <a:solidFill>
                  <a:srgbClr val="293762"/>
                </a:solidFill>
                <a:latin typeface="Arial"/>
                <a:cs typeface="Arial"/>
              </a:defRPr>
            </a:lvl2pPr>
            <a:lvl3pPr marL="914400" indent="0">
              <a:buNone/>
              <a:defRPr sz="2400" b="1">
                <a:solidFill>
                  <a:srgbClr val="293762"/>
                </a:solidFill>
                <a:latin typeface="Arial"/>
                <a:cs typeface="Arial"/>
              </a:defRPr>
            </a:lvl3pPr>
            <a:lvl4pPr marL="1371600" indent="0">
              <a:buNone/>
              <a:defRPr sz="2400" b="1">
                <a:solidFill>
                  <a:srgbClr val="293762"/>
                </a:solidFill>
                <a:latin typeface="Arial"/>
                <a:cs typeface="Arial"/>
              </a:defRPr>
            </a:lvl4pPr>
            <a:lvl5pPr marL="1828800" indent="0">
              <a:buNone/>
              <a:defRPr sz="2400" b="1">
                <a:solidFill>
                  <a:srgbClr val="293762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it-IT" dirty="0"/>
              <a:t>SLIDE TITLE: </a:t>
            </a:r>
            <a:r>
              <a:rPr lang="it-IT" dirty="0" err="1"/>
              <a:t>Arial</a:t>
            </a:r>
            <a:r>
              <a:rPr lang="it-IT" dirty="0"/>
              <a:t> </a:t>
            </a:r>
            <a:r>
              <a:rPr lang="it-IT" dirty="0" err="1"/>
              <a:t>Bold</a:t>
            </a:r>
            <a:r>
              <a:rPr lang="it-IT" dirty="0"/>
              <a:t>; 24pt; #</a:t>
            </a:r>
            <a:r>
              <a:rPr lang="is-IS" dirty="0"/>
              <a:t>293762</a:t>
            </a:r>
          </a:p>
        </p:txBody>
      </p:sp>
      <p:cxnSp>
        <p:nvCxnSpPr>
          <p:cNvPr id="25" name="Connettore 1 24"/>
          <p:cNvCxnSpPr/>
          <p:nvPr userDrawn="1"/>
        </p:nvCxnSpPr>
        <p:spPr>
          <a:xfrm>
            <a:off x="619945" y="916214"/>
            <a:ext cx="7990655" cy="0"/>
          </a:xfrm>
          <a:prstGeom prst="line">
            <a:avLst/>
          </a:prstGeom>
          <a:ln>
            <a:solidFill>
              <a:srgbClr val="29376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Segnaposto testo 12"/>
          <p:cNvSpPr>
            <a:spLocks noGrp="1"/>
          </p:cNvSpPr>
          <p:nvPr>
            <p:ph type="body" sz="quarter" idx="17" hasCustomPrompt="1"/>
          </p:nvPr>
        </p:nvSpPr>
        <p:spPr>
          <a:xfrm>
            <a:off x="619944" y="1089254"/>
            <a:ext cx="7990656" cy="489175"/>
          </a:xfrm>
          <a:prstGeom prst="rect">
            <a:avLst/>
          </a:prstGeom>
          <a:ln>
            <a:noFill/>
          </a:ln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b="1" baseline="0">
                <a:solidFill>
                  <a:srgbClr val="293762"/>
                </a:solidFill>
                <a:latin typeface="Arial"/>
                <a:cs typeface="Arial"/>
              </a:defRPr>
            </a:lvl1pPr>
            <a:lvl2pPr marL="457200" indent="0">
              <a:buNone/>
              <a:defRPr sz="1400" b="1">
                <a:solidFill>
                  <a:srgbClr val="293762"/>
                </a:solidFill>
                <a:latin typeface="Arial"/>
                <a:cs typeface="Arial"/>
              </a:defRPr>
            </a:lvl2pPr>
            <a:lvl3pPr marL="914400" indent="0">
              <a:buNone/>
              <a:defRPr sz="1400" b="1">
                <a:solidFill>
                  <a:srgbClr val="293762"/>
                </a:solidFill>
                <a:latin typeface="Arial"/>
                <a:cs typeface="Arial"/>
              </a:defRPr>
            </a:lvl3pPr>
            <a:lvl4pPr marL="1371600" indent="0">
              <a:buNone/>
              <a:defRPr sz="1400" b="1">
                <a:solidFill>
                  <a:srgbClr val="293762"/>
                </a:solidFill>
                <a:latin typeface="Arial"/>
                <a:cs typeface="Arial"/>
              </a:defRPr>
            </a:lvl4pPr>
            <a:lvl5pPr marL="1828800" indent="0">
              <a:buNone/>
              <a:defRPr sz="1400" b="1">
                <a:solidFill>
                  <a:srgbClr val="293762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it-IT" dirty="0"/>
              <a:t>SLIDE SUBTITLE: </a:t>
            </a:r>
            <a:r>
              <a:rPr lang="it-IT" dirty="0" err="1"/>
              <a:t>Arial</a:t>
            </a:r>
            <a:r>
              <a:rPr lang="it-IT" dirty="0"/>
              <a:t> </a:t>
            </a:r>
            <a:r>
              <a:rPr lang="it-IT" dirty="0" err="1"/>
              <a:t>Bold</a:t>
            </a:r>
            <a:r>
              <a:rPr lang="it-IT" dirty="0"/>
              <a:t>; 14pt; #293762</a:t>
            </a:r>
          </a:p>
          <a:p>
            <a:pPr lvl="0"/>
            <a:r>
              <a:rPr lang="it-IT" dirty="0"/>
              <a:t>(</a:t>
            </a:r>
            <a:r>
              <a:rPr lang="it-IT" dirty="0" err="1"/>
              <a:t>Max</a:t>
            </a:r>
            <a:r>
              <a:rPr lang="it-IT" dirty="0"/>
              <a:t> 2 </a:t>
            </a:r>
            <a:r>
              <a:rPr lang="it-IT" dirty="0" err="1"/>
              <a:t>lines</a:t>
            </a:r>
            <a:r>
              <a:rPr lang="it-IT" dirty="0"/>
              <a:t>)</a:t>
            </a:r>
          </a:p>
          <a:p>
            <a:pPr lvl="0"/>
            <a:endParaRPr lang="it-IT" dirty="0"/>
          </a:p>
        </p:txBody>
      </p:sp>
      <p:sp>
        <p:nvSpPr>
          <p:cNvPr id="29" name="CasellaDiTesto 28"/>
          <p:cNvSpPr txBox="1"/>
          <p:nvPr userDrawn="1"/>
        </p:nvSpPr>
        <p:spPr>
          <a:xfrm>
            <a:off x="619945" y="6493924"/>
            <a:ext cx="194383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 err="1">
                <a:solidFill>
                  <a:srgbClr val="293762"/>
                </a:solidFill>
                <a:latin typeface="Arial  "/>
                <a:cs typeface="Arial  "/>
              </a:rPr>
              <a:t>eurohealthobservatory.eu</a:t>
            </a:r>
            <a:endParaRPr lang="it-IT" sz="1000" dirty="0">
              <a:solidFill>
                <a:srgbClr val="293762"/>
              </a:solidFill>
              <a:latin typeface="Arial  "/>
              <a:cs typeface="Arial  "/>
            </a:endParaRPr>
          </a:p>
        </p:txBody>
      </p:sp>
      <p:sp>
        <p:nvSpPr>
          <p:cNvPr id="30" name="CasellaDiTesto 29"/>
          <p:cNvSpPr txBox="1"/>
          <p:nvPr userDrawn="1"/>
        </p:nvSpPr>
        <p:spPr>
          <a:xfrm>
            <a:off x="2375536" y="6493924"/>
            <a:ext cx="13512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srgbClr val="293762"/>
                </a:solidFill>
                <a:latin typeface="Arial   "/>
                <a:cs typeface="Arial   "/>
              </a:rPr>
              <a:t>@</a:t>
            </a:r>
            <a:r>
              <a:rPr lang="it-IT" sz="1000" dirty="0" err="1">
                <a:solidFill>
                  <a:srgbClr val="293762"/>
                </a:solidFill>
                <a:latin typeface="Arial   "/>
                <a:cs typeface="Arial   "/>
              </a:rPr>
              <a:t>OBSHealth</a:t>
            </a:r>
            <a:endParaRPr lang="it-IT" sz="1000" dirty="0">
              <a:solidFill>
                <a:srgbClr val="293762"/>
              </a:solidFill>
              <a:latin typeface="Arial   "/>
              <a:cs typeface="Arial   "/>
            </a:endParaRPr>
          </a:p>
        </p:txBody>
      </p:sp>
      <p:sp>
        <p:nvSpPr>
          <p:cNvPr id="31" name="Segnaposto testo 16"/>
          <p:cNvSpPr>
            <a:spLocks noGrp="1"/>
          </p:cNvSpPr>
          <p:nvPr>
            <p:ph type="body" sz="quarter" idx="15" hasCustomPrompt="1"/>
          </p:nvPr>
        </p:nvSpPr>
        <p:spPr>
          <a:xfrm>
            <a:off x="3496117" y="6494463"/>
            <a:ext cx="3021012" cy="36353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000" baseline="0">
                <a:solidFill>
                  <a:srgbClr val="293762"/>
                </a:solidFill>
                <a:latin typeface="Arial"/>
                <a:cs typeface="Arial"/>
              </a:defRPr>
            </a:lvl1pPr>
            <a:lvl2pPr marL="457200" indent="0">
              <a:buNone/>
              <a:defRPr sz="1000">
                <a:solidFill>
                  <a:srgbClr val="FFFFFF"/>
                </a:solidFill>
                <a:latin typeface="Arial"/>
                <a:cs typeface="Arial"/>
              </a:defRPr>
            </a:lvl2pPr>
            <a:lvl3pPr marL="914400" indent="0">
              <a:buNone/>
              <a:defRPr sz="1000">
                <a:solidFill>
                  <a:srgbClr val="FFFFFF"/>
                </a:solidFill>
                <a:latin typeface="Arial"/>
                <a:cs typeface="Arial"/>
              </a:defRPr>
            </a:lvl3pPr>
            <a:lvl4pPr marL="1371600" indent="0">
              <a:buNone/>
              <a:defRPr sz="1000">
                <a:solidFill>
                  <a:srgbClr val="FFFFFF"/>
                </a:solidFill>
                <a:latin typeface="Arial"/>
                <a:cs typeface="Arial"/>
              </a:defRPr>
            </a:lvl4pPr>
            <a:lvl5pPr marL="1828800" indent="0">
              <a:buNone/>
              <a:defRPr sz="1000">
                <a:solidFill>
                  <a:srgbClr val="FFFFF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it-IT" dirty="0"/>
              <a:t>#</a:t>
            </a:r>
            <a:r>
              <a:rPr lang="it-IT" dirty="0" err="1"/>
              <a:t>hashtag</a:t>
            </a:r>
            <a:r>
              <a:rPr lang="it-IT" dirty="0"/>
              <a:t> </a:t>
            </a:r>
            <a:r>
              <a:rPr lang="it-IT" dirty="0" err="1"/>
              <a:t>placeholder</a:t>
            </a:r>
            <a:endParaRPr lang="it-IT" dirty="0"/>
          </a:p>
        </p:txBody>
      </p:sp>
      <p:sp>
        <p:nvSpPr>
          <p:cNvPr id="10" name="Segnaposto SmartArt 2"/>
          <p:cNvSpPr>
            <a:spLocks noGrp="1"/>
          </p:cNvSpPr>
          <p:nvPr>
            <p:ph type="dgm" sz="quarter" idx="18"/>
          </p:nvPr>
        </p:nvSpPr>
        <p:spPr>
          <a:xfrm>
            <a:off x="619945" y="1796143"/>
            <a:ext cx="7990656" cy="4381499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293762"/>
                </a:solidFill>
              </a:defRPr>
            </a:lvl1pPr>
          </a:lstStyle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279408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boxes [4:3]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egnaposto testo 10"/>
          <p:cNvSpPr>
            <a:spLocks noGrp="1"/>
          </p:cNvSpPr>
          <p:nvPr>
            <p:ph type="body" sz="quarter" idx="16" hasCustomPrompt="1"/>
          </p:nvPr>
        </p:nvSpPr>
        <p:spPr>
          <a:xfrm>
            <a:off x="619945" y="307975"/>
            <a:ext cx="7990656" cy="426812"/>
          </a:xfrm>
          <a:prstGeom prst="rect">
            <a:avLst/>
          </a:prstGeom>
          <a:ln>
            <a:noFill/>
          </a:ln>
        </p:spPr>
        <p:txBody>
          <a:bodyPr vert="horz"/>
          <a:lstStyle>
            <a:lvl1pPr marL="0" indent="0">
              <a:spcBef>
                <a:spcPts val="0"/>
              </a:spcBef>
              <a:buNone/>
              <a:defRPr sz="2400" b="1">
                <a:solidFill>
                  <a:srgbClr val="293762"/>
                </a:solidFill>
                <a:latin typeface="Arial"/>
                <a:cs typeface="Arial"/>
              </a:defRPr>
            </a:lvl1pPr>
            <a:lvl2pPr marL="457200" indent="0">
              <a:buNone/>
              <a:defRPr sz="2400" b="1">
                <a:solidFill>
                  <a:srgbClr val="293762"/>
                </a:solidFill>
                <a:latin typeface="Arial"/>
                <a:cs typeface="Arial"/>
              </a:defRPr>
            </a:lvl2pPr>
            <a:lvl3pPr marL="914400" indent="0">
              <a:buNone/>
              <a:defRPr sz="2400" b="1">
                <a:solidFill>
                  <a:srgbClr val="293762"/>
                </a:solidFill>
                <a:latin typeface="Arial"/>
                <a:cs typeface="Arial"/>
              </a:defRPr>
            </a:lvl3pPr>
            <a:lvl4pPr marL="1371600" indent="0">
              <a:buNone/>
              <a:defRPr sz="2400" b="1">
                <a:solidFill>
                  <a:srgbClr val="293762"/>
                </a:solidFill>
                <a:latin typeface="Arial"/>
                <a:cs typeface="Arial"/>
              </a:defRPr>
            </a:lvl4pPr>
            <a:lvl5pPr marL="1828800" indent="0">
              <a:buNone/>
              <a:defRPr sz="2400" b="1">
                <a:solidFill>
                  <a:srgbClr val="293762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it-IT" dirty="0"/>
              <a:t>SLIDE TITLE: </a:t>
            </a:r>
            <a:r>
              <a:rPr lang="it-IT" dirty="0" err="1"/>
              <a:t>Arial</a:t>
            </a:r>
            <a:r>
              <a:rPr lang="it-IT" dirty="0"/>
              <a:t> </a:t>
            </a:r>
            <a:r>
              <a:rPr lang="it-IT" dirty="0" err="1"/>
              <a:t>Bold</a:t>
            </a:r>
            <a:r>
              <a:rPr lang="it-IT" dirty="0"/>
              <a:t>; 24pt; #</a:t>
            </a:r>
            <a:r>
              <a:rPr lang="is-IS" dirty="0"/>
              <a:t>293762</a:t>
            </a:r>
          </a:p>
        </p:txBody>
      </p:sp>
      <p:cxnSp>
        <p:nvCxnSpPr>
          <p:cNvPr id="25" name="Connettore 1 24"/>
          <p:cNvCxnSpPr/>
          <p:nvPr userDrawn="1"/>
        </p:nvCxnSpPr>
        <p:spPr>
          <a:xfrm>
            <a:off x="619945" y="916214"/>
            <a:ext cx="7990655" cy="0"/>
          </a:xfrm>
          <a:prstGeom prst="line">
            <a:avLst/>
          </a:prstGeom>
          <a:ln>
            <a:solidFill>
              <a:srgbClr val="29376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Segnaposto testo 12"/>
          <p:cNvSpPr>
            <a:spLocks noGrp="1"/>
          </p:cNvSpPr>
          <p:nvPr>
            <p:ph type="body" sz="quarter" idx="17" hasCustomPrompt="1"/>
          </p:nvPr>
        </p:nvSpPr>
        <p:spPr>
          <a:xfrm>
            <a:off x="619944" y="1089254"/>
            <a:ext cx="7990656" cy="489175"/>
          </a:xfrm>
          <a:prstGeom prst="rect">
            <a:avLst/>
          </a:prstGeom>
          <a:ln>
            <a:noFill/>
          </a:ln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b="1" baseline="0">
                <a:solidFill>
                  <a:srgbClr val="293762"/>
                </a:solidFill>
                <a:latin typeface="Arial"/>
                <a:cs typeface="Arial"/>
              </a:defRPr>
            </a:lvl1pPr>
            <a:lvl2pPr marL="457200" indent="0">
              <a:buNone/>
              <a:defRPr sz="1400" b="1">
                <a:solidFill>
                  <a:srgbClr val="293762"/>
                </a:solidFill>
                <a:latin typeface="Arial"/>
                <a:cs typeface="Arial"/>
              </a:defRPr>
            </a:lvl2pPr>
            <a:lvl3pPr marL="914400" indent="0">
              <a:buNone/>
              <a:defRPr sz="1400" b="1">
                <a:solidFill>
                  <a:srgbClr val="293762"/>
                </a:solidFill>
                <a:latin typeface="Arial"/>
                <a:cs typeface="Arial"/>
              </a:defRPr>
            </a:lvl3pPr>
            <a:lvl4pPr marL="1371600" indent="0">
              <a:buNone/>
              <a:defRPr sz="1400" b="1">
                <a:solidFill>
                  <a:srgbClr val="293762"/>
                </a:solidFill>
                <a:latin typeface="Arial"/>
                <a:cs typeface="Arial"/>
              </a:defRPr>
            </a:lvl4pPr>
            <a:lvl5pPr marL="1828800" indent="0">
              <a:buNone/>
              <a:defRPr sz="1400" b="1">
                <a:solidFill>
                  <a:srgbClr val="293762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it-IT" dirty="0"/>
              <a:t>SLIDE SUBTITLE: </a:t>
            </a:r>
            <a:r>
              <a:rPr lang="it-IT" dirty="0" err="1"/>
              <a:t>Arial</a:t>
            </a:r>
            <a:r>
              <a:rPr lang="it-IT" dirty="0"/>
              <a:t> </a:t>
            </a:r>
            <a:r>
              <a:rPr lang="it-IT" dirty="0" err="1"/>
              <a:t>Bold</a:t>
            </a:r>
            <a:r>
              <a:rPr lang="it-IT" dirty="0"/>
              <a:t>; 14pt; #293762</a:t>
            </a:r>
          </a:p>
          <a:p>
            <a:pPr lvl="0"/>
            <a:r>
              <a:rPr lang="it-IT" dirty="0"/>
              <a:t>(</a:t>
            </a:r>
            <a:r>
              <a:rPr lang="it-IT" dirty="0" err="1"/>
              <a:t>Max</a:t>
            </a:r>
            <a:r>
              <a:rPr lang="it-IT" dirty="0"/>
              <a:t> 2 </a:t>
            </a:r>
            <a:r>
              <a:rPr lang="it-IT" dirty="0" err="1"/>
              <a:t>lines</a:t>
            </a:r>
            <a:r>
              <a:rPr lang="it-IT" dirty="0"/>
              <a:t>)</a:t>
            </a:r>
          </a:p>
          <a:p>
            <a:pPr lvl="0"/>
            <a:endParaRPr lang="it-IT" dirty="0"/>
          </a:p>
        </p:txBody>
      </p:sp>
      <p:sp>
        <p:nvSpPr>
          <p:cNvPr id="29" name="CasellaDiTesto 28"/>
          <p:cNvSpPr txBox="1"/>
          <p:nvPr userDrawn="1"/>
        </p:nvSpPr>
        <p:spPr>
          <a:xfrm>
            <a:off x="619945" y="6493924"/>
            <a:ext cx="194383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 err="1">
                <a:solidFill>
                  <a:srgbClr val="293762"/>
                </a:solidFill>
                <a:latin typeface="Arial  "/>
                <a:cs typeface="Arial  "/>
              </a:rPr>
              <a:t>eurohealthobservatory.eu</a:t>
            </a:r>
            <a:endParaRPr lang="it-IT" sz="1000" dirty="0">
              <a:solidFill>
                <a:srgbClr val="293762"/>
              </a:solidFill>
              <a:latin typeface="Arial  "/>
              <a:cs typeface="Arial  "/>
            </a:endParaRPr>
          </a:p>
        </p:txBody>
      </p:sp>
      <p:sp>
        <p:nvSpPr>
          <p:cNvPr id="30" name="CasellaDiTesto 29"/>
          <p:cNvSpPr txBox="1"/>
          <p:nvPr userDrawn="1"/>
        </p:nvSpPr>
        <p:spPr>
          <a:xfrm>
            <a:off x="2375536" y="6493924"/>
            <a:ext cx="13512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srgbClr val="293762"/>
                </a:solidFill>
                <a:latin typeface="Arial   "/>
                <a:cs typeface="Arial   "/>
              </a:rPr>
              <a:t>@</a:t>
            </a:r>
            <a:r>
              <a:rPr lang="it-IT" sz="1000" dirty="0" err="1">
                <a:solidFill>
                  <a:srgbClr val="293762"/>
                </a:solidFill>
                <a:latin typeface="Arial   "/>
                <a:cs typeface="Arial   "/>
              </a:rPr>
              <a:t>OBSHealth</a:t>
            </a:r>
            <a:endParaRPr lang="it-IT" sz="1000" dirty="0">
              <a:solidFill>
                <a:srgbClr val="293762"/>
              </a:solidFill>
              <a:latin typeface="Arial   "/>
              <a:cs typeface="Arial   "/>
            </a:endParaRPr>
          </a:p>
        </p:txBody>
      </p:sp>
      <p:sp>
        <p:nvSpPr>
          <p:cNvPr id="31" name="Segnaposto testo 16"/>
          <p:cNvSpPr>
            <a:spLocks noGrp="1"/>
          </p:cNvSpPr>
          <p:nvPr>
            <p:ph type="body" sz="quarter" idx="15" hasCustomPrompt="1"/>
          </p:nvPr>
        </p:nvSpPr>
        <p:spPr>
          <a:xfrm>
            <a:off x="3496117" y="6494463"/>
            <a:ext cx="3021012" cy="36353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000" baseline="0">
                <a:solidFill>
                  <a:srgbClr val="293762"/>
                </a:solidFill>
                <a:latin typeface="Arial"/>
                <a:cs typeface="Arial"/>
              </a:defRPr>
            </a:lvl1pPr>
            <a:lvl2pPr marL="457200" indent="0">
              <a:buNone/>
              <a:defRPr sz="1000">
                <a:solidFill>
                  <a:srgbClr val="FFFFFF"/>
                </a:solidFill>
                <a:latin typeface="Arial"/>
                <a:cs typeface="Arial"/>
              </a:defRPr>
            </a:lvl2pPr>
            <a:lvl3pPr marL="914400" indent="0">
              <a:buNone/>
              <a:defRPr sz="1000">
                <a:solidFill>
                  <a:srgbClr val="FFFFFF"/>
                </a:solidFill>
                <a:latin typeface="Arial"/>
                <a:cs typeface="Arial"/>
              </a:defRPr>
            </a:lvl3pPr>
            <a:lvl4pPr marL="1371600" indent="0">
              <a:buNone/>
              <a:defRPr sz="1000">
                <a:solidFill>
                  <a:srgbClr val="FFFFFF"/>
                </a:solidFill>
                <a:latin typeface="Arial"/>
                <a:cs typeface="Arial"/>
              </a:defRPr>
            </a:lvl4pPr>
            <a:lvl5pPr marL="1828800" indent="0">
              <a:buNone/>
              <a:defRPr sz="1000">
                <a:solidFill>
                  <a:srgbClr val="FFFFF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it-IT" dirty="0"/>
              <a:t>#</a:t>
            </a:r>
            <a:r>
              <a:rPr lang="it-IT" dirty="0" err="1"/>
              <a:t>hashtag</a:t>
            </a:r>
            <a:r>
              <a:rPr lang="it-IT" dirty="0"/>
              <a:t> </a:t>
            </a:r>
            <a:r>
              <a:rPr lang="it-IT" dirty="0" err="1"/>
              <a:t>placeholder</a:t>
            </a:r>
            <a:endParaRPr lang="it-IT" dirty="0"/>
          </a:p>
        </p:txBody>
      </p:sp>
      <p:sp>
        <p:nvSpPr>
          <p:cNvPr id="9" name="Segnaposto testo 23"/>
          <p:cNvSpPr>
            <a:spLocks noGrp="1"/>
          </p:cNvSpPr>
          <p:nvPr>
            <p:ph type="body" sz="quarter" idx="18" hasCustomPrompt="1"/>
          </p:nvPr>
        </p:nvSpPr>
        <p:spPr>
          <a:xfrm>
            <a:off x="619945" y="1891668"/>
            <a:ext cx="2390560" cy="1904773"/>
          </a:xfrm>
          <a:prstGeom prst="rect">
            <a:avLst/>
          </a:prstGeom>
          <a:solidFill>
            <a:srgbClr val="FEF7CD"/>
          </a:solidFill>
          <a:ln>
            <a:solidFill>
              <a:srgbClr val="F5D652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none"/>
        </p:style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 baseline="0">
                <a:solidFill>
                  <a:srgbClr val="293762"/>
                </a:solidFill>
                <a:latin typeface="Arial"/>
                <a:cs typeface="Arial"/>
              </a:defRPr>
            </a:lvl1pPr>
            <a:lvl2pPr marL="457200" indent="0">
              <a:buNone/>
              <a:defRPr sz="1200">
                <a:solidFill>
                  <a:srgbClr val="293762"/>
                </a:solidFill>
                <a:latin typeface="Arial"/>
                <a:cs typeface="Arial"/>
              </a:defRPr>
            </a:lvl2pPr>
            <a:lvl3pPr marL="914400" indent="0">
              <a:buNone/>
              <a:defRPr sz="1200">
                <a:solidFill>
                  <a:srgbClr val="293762"/>
                </a:solidFill>
                <a:latin typeface="Arial"/>
                <a:cs typeface="Arial"/>
              </a:defRPr>
            </a:lvl3pPr>
            <a:lvl4pPr marL="1371600" indent="0">
              <a:buNone/>
              <a:defRPr sz="1200">
                <a:solidFill>
                  <a:srgbClr val="293762"/>
                </a:solidFill>
                <a:latin typeface="Arial"/>
                <a:cs typeface="Arial"/>
              </a:defRPr>
            </a:lvl4pPr>
            <a:lvl5pPr marL="1828800" indent="0">
              <a:buNone/>
              <a:defRPr sz="1200">
                <a:solidFill>
                  <a:srgbClr val="293762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it-IT" dirty="0"/>
              <a:t>TEXT BOX: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it-IT" dirty="0" err="1"/>
              <a:t>Arial</a:t>
            </a:r>
            <a:r>
              <a:rPr lang="it-IT" dirty="0"/>
              <a:t>; 12pt; #293762</a:t>
            </a:r>
          </a:p>
        </p:txBody>
      </p:sp>
      <p:sp>
        <p:nvSpPr>
          <p:cNvPr id="11" name="Segnaposto testo 23"/>
          <p:cNvSpPr>
            <a:spLocks noGrp="1"/>
          </p:cNvSpPr>
          <p:nvPr>
            <p:ph type="body" sz="quarter" idx="22" hasCustomPrompt="1"/>
          </p:nvPr>
        </p:nvSpPr>
        <p:spPr>
          <a:xfrm>
            <a:off x="619945" y="4041075"/>
            <a:ext cx="2390560" cy="1904773"/>
          </a:xfrm>
          <a:prstGeom prst="rect">
            <a:avLst/>
          </a:prstGeom>
          <a:solidFill>
            <a:srgbClr val="FEF7CD"/>
          </a:solidFill>
          <a:ln>
            <a:solidFill>
              <a:srgbClr val="F5D652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none"/>
        </p:style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 baseline="0">
                <a:solidFill>
                  <a:srgbClr val="293762"/>
                </a:solidFill>
                <a:latin typeface="Arial"/>
                <a:cs typeface="Arial"/>
              </a:defRPr>
            </a:lvl1pPr>
            <a:lvl2pPr marL="457200" indent="0">
              <a:buNone/>
              <a:defRPr sz="1200">
                <a:solidFill>
                  <a:srgbClr val="293762"/>
                </a:solidFill>
                <a:latin typeface="Arial"/>
                <a:cs typeface="Arial"/>
              </a:defRPr>
            </a:lvl2pPr>
            <a:lvl3pPr marL="914400" indent="0">
              <a:buNone/>
              <a:defRPr sz="1200">
                <a:solidFill>
                  <a:srgbClr val="293762"/>
                </a:solidFill>
                <a:latin typeface="Arial"/>
                <a:cs typeface="Arial"/>
              </a:defRPr>
            </a:lvl3pPr>
            <a:lvl4pPr marL="1371600" indent="0">
              <a:buNone/>
              <a:defRPr sz="1200">
                <a:solidFill>
                  <a:srgbClr val="293762"/>
                </a:solidFill>
                <a:latin typeface="Arial"/>
                <a:cs typeface="Arial"/>
              </a:defRPr>
            </a:lvl4pPr>
            <a:lvl5pPr marL="1828800" indent="0">
              <a:buNone/>
              <a:defRPr sz="1200">
                <a:solidFill>
                  <a:srgbClr val="293762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it-IT" dirty="0"/>
              <a:t>TEXT BOX: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it-IT" dirty="0" err="1"/>
              <a:t>Arial</a:t>
            </a:r>
            <a:r>
              <a:rPr lang="it-IT" dirty="0"/>
              <a:t>; 12pt; #293762</a:t>
            </a:r>
          </a:p>
        </p:txBody>
      </p:sp>
      <p:sp>
        <p:nvSpPr>
          <p:cNvPr id="12" name="Segnaposto testo 23"/>
          <p:cNvSpPr>
            <a:spLocks noGrp="1"/>
          </p:cNvSpPr>
          <p:nvPr>
            <p:ph type="body" sz="quarter" idx="23" hasCustomPrompt="1"/>
          </p:nvPr>
        </p:nvSpPr>
        <p:spPr>
          <a:xfrm>
            <a:off x="3419993" y="1891668"/>
            <a:ext cx="2390560" cy="1904773"/>
          </a:xfrm>
          <a:prstGeom prst="rect">
            <a:avLst/>
          </a:prstGeom>
          <a:solidFill>
            <a:srgbClr val="FEF7CD"/>
          </a:solidFill>
          <a:ln>
            <a:solidFill>
              <a:srgbClr val="F5D652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none"/>
        </p:style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 baseline="0">
                <a:solidFill>
                  <a:srgbClr val="293762"/>
                </a:solidFill>
                <a:latin typeface="Arial"/>
                <a:cs typeface="Arial"/>
              </a:defRPr>
            </a:lvl1pPr>
            <a:lvl2pPr marL="457200" indent="0">
              <a:buNone/>
              <a:defRPr sz="1200">
                <a:solidFill>
                  <a:srgbClr val="293762"/>
                </a:solidFill>
                <a:latin typeface="Arial"/>
                <a:cs typeface="Arial"/>
              </a:defRPr>
            </a:lvl2pPr>
            <a:lvl3pPr marL="914400" indent="0">
              <a:buNone/>
              <a:defRPr sz="1200">
                <a:solidFill>
                  <a:srgbClr val="293762"/>
                </a:solidFill>
                <a:latin typeface="Arial"/>
                <a:cs typeface="Arial"/>
              </a:defRPr>
            </a:lvl3pPr>
            <a:lvl4pPr marL="1371600" indent="0">
              <a:buNone/>
              <a:defRPr sz="1200">
                <a:solidFill>
                  <a:srgbClr val="293762"/>
                </a:solidFill>
                <a:latin typeface="Arial"/>
                <a:cs typeface="Arial"/>
              </a:defRPr>
            </a:lvl4pPr>
            <a:lvl5pPr marL="1828800" indent="0">
              <a:buNone/>
              <a:defRPr sz="1200">
                <a:solidFill>
                  <a:srgbClr val="293762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it-IT" dirty="0"/>
              <a:t>TEXT BOX: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it-IT" dirty="0" err="1"/>
              <a:t>Arial</a:t>
            </a:r>
            <a:r>
              <a:rPr lang="it-IT" dirty="0"/>
              <a:t>; 12pt; #293762</a:t>
            </a:r>
          </a:p>
        </p:txBody>
      </p:sp>
      <p:sp>
        <p:nvSpPr>
          <p:cNvPr id="13" name="Segnaposto testo 23"/>
          <p:cNvSpPr>
            <a:spLocks noGrp="1"/>
          </p:cNvSpPr>
          <p:nvPr>
            <p:ph type="body" sz="quarter" idx="24" hasCustomPrompt="1"/>
          </p:nvPr>
        </p:nvSpPr>
        <p:spPr>
          <a:xfrm>
            <a:off x="3419993" y="4041075"/>
            <a:ext cx="2390560" cy="1904773"/>
          </a:xfrm>
          <a:prstGeom prst="rect">
            <a:avLst/>
          </a:prstGeom>
          <a:solidFill>
            <a:srgbClr val="FEF7CD"/>
          </a:solidFill>
          <a:ln>
            <a:solidFill>
              <a:srgbClr val="F5D652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none"/>
        </p:style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 baseline="0">
                <a:solidFill>
                  <a:srgbClr val="293762"/>
                </a:solidFill>
                <a:latin typeface="Arial"/>
                <a:cs typeface="Arial"/>
              </a:defRPr>
            </a:lvl1pPr>
            <a:lvl2pPr marL="457200" indent="0">
              <a:buNone/>
              <a:defRPr sz="1200">
                <a:solidFill>
                  <a:srgbClr val="293762"/>
                </a:solidFill>
                <a:latin typeface="Arial"/>
                <a:cs typeface="Arial"/>
              </a:defRPr>
            </a:lvl2pPr>
            <a:lvl3pPr marL="914400" indent="0">
              <a:buNone/>
              <a:defRPr sz="1200">
                <a:solidFill>
                  <a:srgbClr val="293762"/>
                </a:solidFill>
                <a:latin typeface="Arial"/>
                <a:cs typeface="Arial"/>
              </a:defRPr>
            </a:lvl3pPr>
            <a:lvl4pPr marL="1371600" indent="0">
              <a:buNone/>
              <a:defRPr sz="1200">
                <a:solidFill>
                  <a:srgbClr val="293762"/>
                </a:solidFill>
                <a:latin typeface="Arial"/>
                <a:cs typeface="Arial"/>
              </a:defRPr>
            </a:lvl4pPr>
            <a:lvl5pPr marL="1828800" indent="0">
              <a:buNone/>
              <a:defRPr sz="1200">
                <a:solidFill>
                  <a:srgbClr val="293762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it-IT" dirty="0"/>
              <a:t>TEXT BOX: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it-IT" dirty="0" err="1"/>
              <a:t>Arial</a:t>
            </a:r>
            <a:r>
              <a:rPr lang="it-IT" dirty="0"/>
              <a:t>; 12pt; #293762</a:t>
            </a:r>
          </a:p>
        </p:txBody>
      </p:sp>
      <p:sp>
        <p:nvSpPr>
          <p:cNvPr id="14" name="Segnaposto testo 23"/>
          <p:cNvSpPr>
            <a:spLocks noGrp="1"/>
          </p:cNvSpPr>
          <p:nvPr>
            <p:ph type="body" sz="quarter" idx="25" hasCustomPrompt="1"/>
          </p:nvPr>
        </p:nvSpPr>
        <p:spPr>
          <a:xfrm>
            <a:off x="6220041" y="1891668"/>
            <a:ext cx="2390560" cy="1904773"/>
          </a:xfrm>
          <a:prstGeom prst="rect">
            <a:avLst/>
          </a:prstGeom>
          <a:solidFill>
            <a:srgbClr val="FEF7CD"/>
          </a:solidFill>
          <a:ln>
            <a:solidFill>
              <a:srgbClr val="F5D652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none"/>
        </p:style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 baseline="0">
                <a:solidFill>
                  <a:srgbClr val="293762"/>
                </a:solidFill>
                <a:latin typeface="Arial"/>
                <a:cs typeface="Arial"/>
              </a:defRPr>
            </a:lvl1pPr>
            <a:lvl2pPr marL="457200" indent="0">
              <a:buNone/>
              <a:defRPr sz="1200">
                <a:solidFill>
                  <a:srgbClr val="293762"/>
                </a:solidFill>
                <a:latin typeface="Arial"/>
                <a:cs typeface="Arial"/>
              </a:defRPr>
            </a:lvl2pPr>
            <a:lvl3pPr marL="914400" indent="0">
              <a:buNone/>
              <a:defRPr sz="1200">
                <a:solidFill>
                  <a:srgbClr val="293762"/>
                </a:solidFill>
                <a:latin typeface="Arial"/>
                <a:cs typeface="Arial"/>
              </a:defRPr>
            </a:lvl3pPr>
            <a:lvl4pPr marL="1371600" indent="0">
              <a:buNone/>
              <a:defRPr sz="1200">
                <a:solidFill>
                  <a:srgbClr val="293762"/>
                </a:solidFill>
                <a:latin typeface="Arial"/>
                <a:cs typeface="Arial"/>
              </a:defRPr>
            </a:lvl4pPr>
            <a:lvl5pPr marL="1828800" indent="0">
              <a:buNone/>
              <a:defRPr sz="1200">
                <a:solidFill>
                  <a:srgbClr val="293762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it-IT" dirty="0"/>
              <a:t>TEXT BOX: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it-IT" dirty="0" err="1"/>
              <a:t>Arial</a:t>
            </a:r>
            <a:r>
              <a:rPr lang="it-IT" dirty="0"/>
              <a:t>; 12pt; #293762</a:t>
            </a:r>
          </a:p>
        </p:txBody>
      </p:sp>
      <p:sp>
        <p:nvSpPr>
          <p:cNvPr id="15" name="Segnaposto testo 23"/>
          <p:cNvSpPr>
            <a:spLocks noGrp="1"/>
          </p:cNvSpPr>
          <p:nvPr>
            <p:ph type="body" sz="quarter" idx="26" hasCustomPrompt="1"/>
          </p:nvPr>
        </p:nvSpPr>
        <p:spPr>
          <a:xfrm>
            <a:off x="6220041" y="4041075"/>
            <a:ext cx="2390560" cy="1904773"/>
          </a:xfrm>
          <a:prstGeom prst="rect">
            <a:avLst/>
          </a:prstGeom>
          <a:solidFill>
            <a:srgbClr val="FEF7CD"/>
          </a:solidFill>
          <a:ln>
            <a:solidFill>
              <a:srgbClr val="F5D652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none"/>
        </p:style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 baseline="0">
                <a:solidFill>
                  <a:srgbClr val="293762"/>
                </a:solidFill>
                <a:latin typeface="Arial"/>
                <a:cs typeface="Arial"/>
              </a:defRPr>
            </a:lvl1pPr>
            <a:lvl2pPr marL="457200" indent="0">
              <a:buNone/>
              <a:defRPr sz="1200">
                <a:solidFill>
                  <a:srgbClr val="293762"/>
                </a:solidFill>
                <a:latin typeface="Arial"/>
                <a:cs typeface="Arial"/>
              </a:defRPr>
            </a:lvl2pPr>
            <a:lvl3pPr marL="914400" indent="0">
              <a:buNone/>
              <a:defRPr sz="1200">
                <a:solidFill>
                  <a:srgbClr val="293762"/>
                </a:solidFill>
                <a:latin typeface="Arial"/>
                <a:cs typeface="Arial"/>
              </a:defRPr>
            </a:lvl3pPr>
            <a:lvl4pPr marL="1371600" indent="0">
              <a:buNone/>
              <a:defRPr sz="1200">
                <a:solidFill>
                  <a:srgbClr val="293762"/>
                </a:solidFill>
                <a:latin typeface="Arial"/>
                <a:cs typeface="Arial"/>
              </a:defRPr>
            </a:lvl4pPr>
            <a:lvl5pPr marL="1828800" indent="0">
              <a:buNone/>
              <a:defRPr sz="1200">
                <a:solidFill>
                  <a:srgbClr val="293762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it-IT" dirty="0"/>
              <a:t>TEXT BOX: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it-IT" dirty="0" err="1"/>
              <a:t>Arial</a:t>
            </a:r>
            <a:r>
              <a:rPr lang="it-IT" dirty="0"/>
              <a:t>; 12pt; #293762</a:t>
            </a:r>
          </a:p>
        </p:txBody>
      </p:sp>
    </p:spTree>
    <p:extLst>
      <p:ext uri="{BB962C8B-B14F-4D97-AF65-F5344CB8AC3E}">
        <p14:creationId xmlns:p14="http://schemas.microsoft.com/office/powerpoint/2010/main" val="38933848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1 image [4:3]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egnaposto testo 10"/>
          <p:cNvSpPr>
            <a:spLocks noGrp="1"/>
          </p:cNvSpPr>
          <p:nvPr>
            <p:ph type="body" sz="quarter" idx="16" hasCustomPrompt="1"/>
          </p:nvPr>
        </p:nvSpPr>
        <p:spPr>
          <a:xfrm>
            <a:off x="619945" y="307975"/>
            <a:ext cx="7990656" cy="426812"/>
          </a:xfrm>
          <a:prstGeom prst="rect">
            <a:avLst/>
          </a:prstGeom>
          <a:ln>
            <a:noFill/>
          </a:ln>
        </p:spPr>
        <p:txBody>
          <a:bodyPr vert="horz"/>
          <a:lstStyle>
            <a:lvl1pPr marL="0" indent="0">
              <a:spcBef>
                <a:spcPts val="0"/>
              </a:spcBef>
              <a:buNone/>
              <a:defRPr sz="2400" b="1">
                <a:solidFill>
                  <a:srgbClr val="293762"/>
                </a:solidFill>
                <a:latin typeface="Arial"/>
                <a:cs typeface="Arial"/>
              </a:defRPr>
            </a:lvl1pPr>
            <a:lvl2pPr marL="457200" indent="0">
              <a:buNone/>
              <a:defRPr sz="2400" b="1">
                <a:solidFill>
                  <a:srgbClr val="293762"/>
                </a:solidFill>
                <a:latin typeface="Arial"/>
                <a:cs typeface="Arial"/>
              </a:defRPr>
            </a:lvl2pPr>
            <a:lvl3pPr marL="914400" indent="0">
              <a:buNone/>
              <a:defRPr sz="2400" b="1">
                <a:solidFill>
                  <a:srgbClr val="293762"/>
                </a:solidFill>
                <a:latin typeface="Arial"/>
                <a:cs typeface="Arial"/>
              </a:defRPr>
            </a:lvl3pPr>
            <a:lvl4pPr marL="1371600" indent="0">
              <a:buNone/>
              <a:defRPr sz="2400" b="1">
                <a:solidFill>
                  <a:srgbClr val="293762"/>
                </a:solidFill>
                <a:latin typeface="Arial"/>
                <a:cs typeface="Arial"/>
              </a:defRPr>
            </a:lvl4pPr>
            <a:lvl5pPr marL="1828800" indent="0">
              <a:buNone/>
              <a:defRPr sz="2400" b="1">
                <a:solidFill>
                  <a:srgbClr val="293762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it-IT" dirty="0"/>
              <a:t>SLIDE TITLE: </a:t>
            </a:r>
            <a:r>
              <a:rPr lang="it-IT" dirty="0" err="1"/>
              <a:t>Arial</a:t>
            </a:r>
            <a:r>
              <a:rPr lang="it-IT" dirty="0"/>
              <a:t> </a:t>
            </a:r>
            <a:r>
              <a:rPr lang="it-IT" dirty="0" err="1"/>
              <a:t>Bold</a:t>
            </a:r>
            <a:r>
              <a:rPr lang="it-IT" dirty="0"/>
              <a:t>; 24pt; #</a:t>
            </a:r>
            <a:r>
              <a:rPr lang="is-IS" dirty="0"/>
              <a:t>293762</a:t>
            </a:r>
          </a:p>
        </p:txBody>
      </p:sp>
      <p:cxnSp>
        <p:nvCxnSpPr>
          <p:cNvPr id="25" name="Connettore 1 24"/>
          <p:cNvCxnSpPr/>
          <p:nvPr userDrawn="1"/>
        </p:nvCxnSpPr>
        <p:spPr>
          <a:xfrm>
            <a:off x="619945" y="916214"/>
            <a:ext cx="7990655" cy="0"/>
          </a:xfrm>
          <a:prstGeom prst="line">
            <a:avLst/>
          </a:prstGeom>
          <a:ln>
            <a:solidFill>
              <a:srgbClr val="29376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Segnaposto testo 12"/>
          <p:cNvSpPr>
            <a:spLocks noGrp="1"/>
          </p:cNvSpPr>
          <p:nvPr>
            <p:ph type="body" sz="quarter" idx="17" hasCustomPrompt="1"/>
          </p:nvPr>
        </p:nvSpPr>
        <p:spPr>
          <a:xfrm>
            <a:off x="619944" y="1089254"/>
            <a:ext cx="7990656" cy="489175"/>
          </a:xfrm>
          <a:prstGeom prst="rect">
            <a:avLst/>
          </a:prstGeom>
          <a:ln>
            <a:noFill/>
          </a:ln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b="1" baseline="0">
                <a:solidFill>
                  <a:srgbClr val="293762"/>
                </a:solidFill>
                <a:latin typeface="Arial"/>
                <a:cs typeface="Arial"/>
              </a:defRPr>
            </a:lvl1pPr>
            <a:lvl2pPr marL="457200" indent="0">
              <a:buNone/>
              <a:defRPr sz="1400" b="1">
                <a:solidFill>
                  <a:srgbClr val="293762"/>
                </a:solidFill>
                <a:latin typeface="Arial"/>
                <a:cs typeface="Arial"/>
              </a:defRPr>
            </a:lvl2pPr>
            <a:lvl3pPr marL="914400" indent="0">
              <a:buNone/>
              <a:defRPr sz="1400" b="1">
                <a:solidFill>
                  <a:srgbClr val="293762"/>
                </a:solidFill>
                <a:latin typeface="Arial"/>
                <a:cs typeface="Arial"/>
              </a:defRPr>
            </a:lvl3pPr>
            <a:lvl4pPr marL="1371600" indent="0">
              <a:buNone/>
              <a:defRPr sz="1400" b="1">
                <a:solidFill>
                  <a:srgbClr val="293762"/>
                </a:solidFill>
                <a:latin typeface="Arial"/>
                <a:cs typeface="Arial"/>
              </a:defRPr>
            </a:lvl4pPr>
            <a:lvl5pPr marL="1828800" indent="0">
              <a:buNone/>
              <a:defRPr sz="1400" b="1">
                <a:solidFill>
                  <a:srgbClr val="293762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it-IT" dirty="0"/>
              <a:t>SLIDE SUBTITLE: </a:t>
            </a:r>
            <a:r>
              <a:rPr lang="it-IT" dirty="0" err="1"/>
              <a:t>Arial</a:t>
            </a:r>
            <a:r>
              <a:rPr lang="it-IT" dirty="0"/>
              <a:t> </a:t>
            </a:r>
            <a:r>
              <a:rPr lang="it-IT" dirty="0" err="1"/>
              <a:t>Bold</a:t>
            </a:r>
            <a:r>
              <a:rPr lang="it-IT" dirty="0"/>
              <a:t>; 14pt; #293762</a:t>
            </a:r>
          </a:p>
          <a:p>
            <a:pPr lvl="0"/>
            <a:r>
              <a:rPr lang="it-IT" dirty="0"/>
              <a:t>(</a:t>
            </a:r>
            <a:r>
              <a:rPr lang="it-IT" dirty="0" err="1"/>
              <a:t>Max</a:t>
            </a:r>
            <a:r>
              <a:rPr lang="it-IT" dirty="0"/>
              <a:t> 2 </a:t>
            </a:r>
            <a:r>
              <a:rPr lang="it-IT" dirty="0" err="1"/>
              <a:t>lines</a:t>
            </a:r>
            <a:r>
              <a:rPr lang="it-IT" dirty="0"/>
              <a:t>)</a:t>
            </a:r>
          </a:p>
          <a:p>
            <a:pPr lvl="0"/>
            <a:endParaRPr lang="it-IT" dirty="0"/>
          </a:p>
        </p:txBody>
      </p:sp>
      <p:sp>
        <p:nvSpPr>
          <p:cNvPr id="29" name="CasellaDiTesto 28"/>
          <p:cNvSpPr txBox="1"/>
          <p:nvPr userDrawn="1"/>
        </p:nvSpPr>
        <p:spPr>
          <a:xfrm>
            <a:off x="619945" y="6493924"/>
            <a:ext cx="194383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 err="1">
                <a:solidFill>
                  <a:srgbClr val="293762"/>
                </a:solidFill>
                <a:latin typeface="Arial  "/>
                <a:cs typeface="Arial  "/>
              </a:rPr>
              <a:t>eurohealthobservatory.eu</a:t>
            </a:r>
            <a:endParaRPr lang="it-IT" sz="1000" dirty="0">
              <a:solidFill>
                <a:srgbClr val="293762"/>
              </a:solidFill>
              <a:latin typeface="Arial  "/>
              <a:cs typeface="Arial  "/>
            </a:endParaRPr>
          </a:p>
        </p:txBody>
      </p:sp>
      <p:sp>
        <p:nvSpPr>
          <p:cNvPr id="30" name="CasellaDiTesto 29"/>
          <p:cNvSpPr txBox="1"/>
          <p:nvPr userDrawn="1"/>
        </p:nvSpPr>
        <p:spPr>
          <a:xfrm>
            <a:off x="2375536" y="6493924"/>
            <a:ext cx="13512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srgbClr val="293762"/>
                </a:solidFill>
                <a:latin typeface="Arial   "/>
                <a:cs typeface="Arial   "/>
              </a:rPr>
              <a:t>@</a:t>
            </a:r>
            <a:r>
              <a:rPr lang="it-IT" sz="1000" dirty="0" err="1">
                <a:solidFill>
                  <a:srgbClr val="293762"/>
                </a:solidFill>
                <a:latin typeface="Arial   "/>
                <a:cs typeface="Arial   "/>
              </a:rPr>
              <a:t>OBSHealth</a:t>
            </a:r>
            <a:endParaRPr lang="it-IT" sz="1000" dirty="0">
              <a:solidFill>
                <a:srgbClr val="293762"/>
              </a:solidFill>
              <a:latin typeface="Arial   "/>
              <a:cs typeface="Arial   "/>
            </a:endParaRPr>
          </a:p>
        </p:txBody>
      </p:sp>
      <p:sp>
        <p:nvSpPr>
          <p:cNvPr id="31" name="Segnaposto testo 16"/>
          <p:cNvSpPr>
            <a:spLocks noGrp="1"/>
          </p:cNvSpPr>
          <p:nvPr>
            <p:ph type="body" sz="quarter" idx="15" hasCustomPrompt="1"/>
          </p:nvPr>
        </p:nvSpPr>
        <p:spPr>
          <a:xfrm>
            <a:off x="3496117" y="6494463"/>
            <a:ext cx="3021012" cy="36353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000" baseline="0">
                <a:solidFill>
                  <a:srgbClr val="293762"/>
                </a:solidFill>
                <a:latin typeface="Arial"/>
                <a:cs typeface="Arial"/>
              </a:defRPr>
            </a:lvl1pPr>
            <a:lvl2pPr marL="457200" indent="0">
              <a:buNone/>
              <a:defRPr sz="1000">
                <a:solidFill>
                  <a:srgbClr val="FFFFFF"/>
                </a:solidFill>
                <a:latin typeface="Arial"/>
                <a:cs typeface="Arial"/>
              </a:defRPr>
            </a:lvl2pPr>
            <a:lvl3pPr marL="914400" indent="0">
              <a:buNone/>
              <a:defRPr sz="1000">
                <a:solidFill>
                  <a:srgbClr val="FFFFFF"/>
                </a:solidFill>
                <a:latin typeface="Arial"/>
                <a:cs typeface="Arial"/>
              </a:defRPr>
            </a:lvl3pPr>
            <a:lvl4pPr marL="1371600" indent="0">
              <a:buNone/>
              <a:defRPr sz="1000">
                <a:solidFill>
                  <a:srgbClr val="FFFFFF"/>
                </a:solidFill>
                <a:latin typeface="Arial"/>
                <a:cs typeface="Arial"/>
              </a:defRPr>
            </a:lvl4pPr>
            <a:lvl5pPr marL="1828800" indent="0">
              <a:buNone/>
              <a:defRPr sz="1000">
                <a:solidFill>
                  <a:srgbClr val="FFFFF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it-IT" dirty="0"/>
              <a:t>#</a:t>
            </a:r>
            <a:r>
              <a:rPr lang="it-IT" dirty="0" err="1"/>
              <a:t>hashtag</a:t>
            </a:r>
            <a:r>
              <a:rPr lang="it-IT" dirty="0"/>
              <a:t> </a:t>
            </a:r>
            <a:r>
              <a:rPr lang="it-IT" dirty="0" err="1"/>
              <a:t>placeholder</a:t>
            </a:r>
            <a:endParaRPr lang="it-IT" dirty="0"/>
          </a:p>
        </p:txBody>
      </p:sp>
      <p:sp>
        <p:nvSpPr>
          <p:cNvPr id="16" name="Segnaposto immagine 2"/>
          <p:cNvSpPr>
            <a:spLocks noGrp="1"/>
          </p:cNvSpPr>
          <p:nvPr>
            <p:ph type="pic" sz="quarter" idx="18" hasCustomPrompt="1"/>
          </p:nvPr>
        </p:nvSpPr>
        <p:spPr>
          <a:xfrm>
            <a:off x="620714" y="1768475"/>
            <a:ext cx="7989888" cy="42100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>
                <a:solidFill>
                  <a:srgbClr val="293762"/>
                </a:solidFill>
                <a:latin typeface="Arial"/>
                <a:cs typeface="Arial"/>
              </a:defRPr>
            </a:lvl1pPr>
          </a:lstStyle>
          <a:p>
            <a:r>
              <a:rPr lang="it-IT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290579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2 images [4:3]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egnaposto testo 10"/>
          <p:cNvSpPr>
            <a:spLocks noGrp="1"/>
          </p:cNvSpPr>
          <p:nvPr>
            <p:ph type="body" sz="quarter" idx="16" hasCustomPrompt="1"/>
          </p:nvPr>
        </p:nvSpPr>
        <p:spPr>
          <a:xfrm>
            <a:off x="619945" y="307975"/>
            <a:ext cx="7990656" cy="426812"/>
          </a:xfrm>
          <a:prstGeom prst="rect">
            <a:avLst/>
          </a:prstGeom>
          <a:ln>
            <a:noFill/>
          </a:ln>
        </p:spPr>
        <p:txBody>
          <a:bodyPr vert="horz"/>
          <a:lstStyle>
            <a:lvl1pPr marL="0" indent="0">
              <a:spcBef>
                <a:spcPts val="0"/>
              </a:spcBef>
              <a:buNone/>
              <a:defRPr sz="2400" b="1">
                <a:solidFill>
                  <a:srgbClr val="293762"/>
                </a:solidFill>
                <a:latin typeface="Arial"/>
                <a:cs typeface="Arial"/>
              </a:defRPr>
            </a:lvl1pPr>
            <a:lvl2pPr marL="457200" indent="0">
              <a:buNone/>
              <a:defRPr sz="2400" b="1">
                <a:solidFill>
                  <a:srgbClr val="293762"/>
                </a:solidFill>
                <a:latin typeface="Arial"/>
                <a:cs typeface="Arial"/>
              </a:defRPr>
            </a:lvl2pPr>
            <a:lvl3pPr marL="914400" indent="0">
              <a:buNone/>
              <a:defRPr sz="2400" b="1">
                <a:solidFill>
                  <a:srgbClr val="293762"/>
                </a:solidFill>
                <a:latin typeface="Arial"/>
                <a:cs typeface="Arial"/>
              </a:defRPr>
            </a:lvl3pPr>
            <a:lvl4pPr marL="1371600" indent="0">
              <a:buNone/>
              <a:defRPr sz="2400" b="1">
                <a:solidFill>
                  <a:srgbClr val="293762"/>
                </a:solidFill>
                <a:latin typeface="Arial"/>
                <a:cs typeface="Arial"/>
              </a:defRPr>
            </a:lvl4pPr>
            <a:lvl5pPr marL="1828800" indent="0">
              <a:buNone/>
              <a:defRPr sz="2400" b="1">
                <a:solidFill>
                  <a:srgbClr val="293762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it-IT" dirty="0"/>
              <a:t>SLIDE TITLE: </a:t>
            </a:r>
            <a:r>
              <a:rPr lang="it-IT" dirty="0" err="1"/>
              <a:t>Arial</a:t>
            </a:r>
            <a:r>
              <a:rPr lang="it-IT" dirty="0"/>
              <a:t> </a:t>
            </a:r>
            <a:r>
              <a:rPr lang="it-IT" dirty="0" err="1"/>
              <a:t>Bold</a:t>
            </a:r>
            <a:r>
              <a:rPr lang="it-IT" dirty="0"/>
              <a:t>; 24pt; #</a:t>
            </a:r>
            <a:r>
              <a:rPr lang="is-IS" dirty="0"/>
              <a:t>293762</a:t>
            </a:r>
          </a:p>
        </p:txBody>
      </p:sp>
      <p:cxnSp>
        <p:nvCxnSpPr>
          <p:cNvPr id="25" name="Connettore 1 24"/>
          <p:cNvCxnSpPr/>
          <p:nvPr userDrawn="1"/>
        </p:nvCxnSpPr>
        <p:spPr>
          <a:xfrm>
            <a:off x="619945" y="916214"/>
            <a:ext cx="7990655" cy="0"/>
          </a:xfrm>
          <a:prstGeom prst="line">
            <a:avLst/>
          </a:prstGeom>
          <a:ln>
            <a:solidFill>
              <a:srgbClr val="29376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Segnaposto testo 12"/>
          <p:cNvSpPr>
            <a:spLocks noGrp="1"/>
          </p:cNvSpPr>
          <p:nvPr>
            <p:ph type="body" sz="quarter" idx="17" hasCustomPrompt="1"/>
          </p:nvPr>
        </p:nvSpPr>
        <p:spPr>
          <a:xfrm>
            <a:off x="619944" y="1089254"/>
            <a:ext cx="7990656" cy="489175"/>
          </a:xfrm>
          <a:prstGeom prst="rect">
            <a:avLst/>
          </a:prstGeom>
          <a:ln>
            <a:noFill/>
          </a:ln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b="1" baseline="0">
                <a:solidFill>
                  <a:srgbClr val="293762"/>
                </a:solidFill>
                <a:latin typeface="Arial"/>
                <a:cs typeface="Arial"/>
              </a:defRPr>
            </a:lvl1pPr>
            <a:lvl2pPr marL="457200" indent="0">
              <a:buNone/>
              <a:defRPr sz="1400" b="1">
                <a:solidFill>
                  <a:srgbClr val="293762"/>
                </a:solidFill>
                <a:latin typeface="Arial"/>
                <a:cs typeface="Arial"/>
              </a:defRPr>
            </a:lvl2pPr>
            <a:lvl3pPr marL="914400" indent="0">
              <a:buNone/>
              <a:defRPr sz="1400" b="1">
                <a:solidFill>
                  <a:srgbClr val="293762"/>
                </a:solidFill>
                <a:latin typeface="Arial"/>
                <a:cs typeface="Arial"/>
              </a:defRPr>
            </a:lvl3pPr>
            <a:lvl4pPr marL="1371600" indent="0">
              <a:buNone/>
              <a:defRPr sz="1400" b="1">
                <a:solidFill>
                  <a:srgbClr val="293762"/>
                </a:solidFill>
                <a:latin typeface="Arial"/>
                <a:cs typeface="Arial"/>
              </a:defRPr>
            </a:lvl4pPr>
            <a:lvl5pPr marL="1828800" indent="0">
              <a:buNone/>
              <a:defRPr sz="1400" b="1">
                <a:solidFill>
                  <a:srgbClr val="293762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it-IT" dirty="0"/>
              <a:t>SLIDE SUBTITLE: </a:t>
            </a:r>
            <a:r>
              <a:rPr lang="it-IT" dirty="0" err="1"/>
              <a:t>Arial</a:t>
            </a:r>
            <a:r>
              <a:rPr lang="it-IT" dirty="0"/>
              <a:t> </a:t>
            </a:r>
            <a:r>
              <a:rPr lang="it-IT" dirty="0" err="1"/>
              <a:t>Bold</a:t>
            </a:r>
            <a:r>
              <a:rPr lang="it-IT" dirty="0"/>
              <a:t>; 14pt; #293762</a:t>
            </a:r>
          </a:p>
          <a:p>
            <a:pPr lvl="0"/>
            <a:r>
              <a:rPr lang="it-IT" dirty="0"/>
              <a:t>(</a:t>
            </a:r>
            <a:r>
              <a:rPr lang="it-IT" dirty="0" err="1"/>
              <a:t>Max</a:t>
            </a:r>
            <a:r>
              <a:rPr lang="it-IT" dirty="0"/>
              <a:t> 2 </a:t>
            </a:r>
            <a:r>
              <a:rPr lang="it-IT" dirty="0" err="1"/>
              <a:t>lines</a:t>
            </a:r>
            <a:r>
              <a:rPr lang="it-IT" dirty="0"/>
              <a:t>)</a:t>
            </a:r>
          </a:p>
          <a:p>
            <a:pPr lvl="0"/>
            <a:endParaRPr lang="it-IT" dirty="0"/>
          </a:p>
        </p:txBody>
      </p:sp>
      <p:sp>
        <p:nvSpPr>
          <p:cNvPr id="29" name="CasellaDiTesto 28"/>
          <p:cNvSpPr txBox="1"/>
          <p:nvPr userDrawn="1"/>
        </p:nvSpPr>
        <p:spPr>
          <a:xfrm>
            <a:off x="619945" y="6493924"/>
            <a:ext cx="194383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 err="1">
                <a:solidFill>
                  <a:srgbClr val="293762"/>
                </a:solidFill>
                <a:latin typeface="Arial  "/>
                <a:cs typeface="Arial  "/>
              </a:rPr>
              <a:t>eurohealthobservatory.eu</a:t>
            </a:r>
            <a:endParaRPr lang="it-IT" sz="1000" dirty="0">
              <a:solidFill>
                <a:srgbClr val="293762"/>
              </a:solidFill>
              <a:latin typeface="Arial  "/>
              <a:cs typeface="Arial  "/>
            </a:endParaRPr>
          </a:p>
        </p:txBody>
      </p:sp>
      <p:sp>
        <p:nvSpPr>
          <p:cNvPr id="30" name="CasellaDiTesto 29"/>
          <p:cNvSpPr txBox="1"/>
          <p:nvPr userDrawn="1"/>
        </p:nvSpPr>
        <p:spPr>
          <a:xfrm>
            <a:off x="2375536" y="6493924"/>
            <a:ext cx="13512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srgbClr val="293762"/>
                </a:solidFill>
                <a:latin typeface="Arial   "/>
                <a:cs typeface="Arial   "/>
              </a:rPr>
              <a:t>@</a:t>
            </a:r>
            <a:r>
              <a:rPr lang="it-IT" sz="1000" dirty="0" err="1">
                <a:solidFill>
                  <a:srgbClr val="293762"/>
                </a:solidFill>
                <a:latin typeface="Arial   "/>
                <a:cs typeface="Arial   "/>
              </a:rPr>
              <a:t>OBSHealth</a:t>
            </a:r>
            <a:endParaRPr lang="it-IT" sz="1000" dirty="0">
              <a:solidFill>
                <a:srgbClr val="293762"/>
              </a:solidFill>
              <a:latin typeface="Arial   "/>
              <a:cs typeface="Arial   "/>
            </a:endParaRPr>
          </a:p>
        </p:txBody>
      </p:sp>
      <p:sp>
        <p:nvSpPr>
          <p:cNvPr id="31" name="Segnaposto testo 16"/>
          <p:cNvSpPr>
            <a:spLocks noGrp="1"/>
          </p:cNvSpPr>
          <p:nvPr>
            <p:ph type="body" sz="quarter" idx="15" hasCustomPrompt="1"/>
          </p:nvPr>
        </p:nvSpPr>
        <p:spPr>
          <a:xfrm>
            <a:off x="3496117" y="6494463"/>
            <a:ext cx="3021012" cy="36353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000" baseline="0">
                <a:solidFill>
                  <a:srgbClr val="293762"/>
                </a:solidFill>
                <a:latin typeface="Arial"/>
                <a:cs typeface="Arial"/>
              </a:defRPr>
            </a:lvl1pPr>
            <a:lvl2pPr marL="457200" indent="0">
              <a:buNone/>
              <a:defRPr sz="1000">
                <a:solidFill>
                  <a:srgbClr val="FFFFFF"/>
                </a:solidFill>
                <a:latin typeface="Arial"/>
                <a:cs typeface="Arial"/>
              </a:defRPr>
            </a:lvl2pPr>
            <a:lvl3pPr marL="914400" indent="0">
              <a:buNone/>
              <a:defRPr sz="1000">
                <a:solidFill>
                  <a:srgbClr val="FFFFFF"/>
                </a:solidFill>
                <a:latin typeface="Arial"/>
                <a:cs typeface="Arial"/>
              </a:defRPr>
            </a:lvl3pPr>
            <a:lvl4pPr marL="1371600" indent="0">
              <a:buNone/>
              <a:defRPr sz="1000">
                <a:solidFill>
                  <a:srgbClr val="FFFFFF"/>
                </a:solidFill>
                <a:latin typeface="Arial"/>
                <a:cs typeface="Arial"/>
              </a:defRPr>
            </a:lvl4pPr>
            <a:lvl5pPr marL="1828800" indent="0">
              <a:buNone/>
              <a:defRPr sz="1000">
                <a:solidFill>
                  <a:srgbClr val="FFFFF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it-IT" dirty="0"/>
              <a:t>#</a:t>
            </a:r>
            <a:r>
              <a:rPr lang="it-IT" dirty="0" err="1"/>
              <a:t>hashtag</a:t>
            </a:r>
            <a:r>
              <a:rPr lang="it-IT" dirty="0"/>
              <a:t> </a:t>
            </a:r>
            <a:r>
              <a:rPr lang="it-IT" dirty="0" err="1"/>
              <a:t>placeholder</a:t>
            </a:r>
            <a:endParaRPr lang="it-IT" dirty="0"/>
          </a:p>
        </p:txBody>
      </p:sp>
      <p:sp>
        <p:nvSpPr>
          <p:cNvPr id="16" name="Segnaposto immagine 2"/>
          <p:cNvSpPr>
            <a:spLocks noGrp="1"/>
          </p:cNvSpPr>
          <p:nvPr>
            <p:ph type="pic" sz="quarter" idx="18" hasCustomPrompt="1"/>
          </p:nvPr>
        </p:nvSpPr>
        <p:spPr>
          <a:xfrm>
            <a:off x="620713" y="1768475"/>
            <a:ext cx="3834165" cy="42100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>
                <a:solidFill>
                  <a:srgbClr val="293762"/>
                </a:solidFill>
                <a:latin typeface="Arial"/>
                <a:cs typeface="Arial"/>
              </a:defRPr>
            </a:lvl1pPr>
          </a:lstStyle>
          <a:p>
            <a:r>
              <a:rPr lang="it-IT" dirty="0"/>
              <a:t> </a:t>
            </a:r>
          </a:p>
        </p:txBody>
      </p:sp>
      <p:sp>
        <p:nvSpPr>
          <p:cNvPr id="9" name="Segnaposto immagine 2"/>
          <p:cNvSpPr>
            <a:spLocks noGrp="1"/>
          </p:cNvSpPr>
          <p:nvPr>
            <p:ph type="pic" sz="quarter" idx="19" hasCustomPrompt="1"/>
          </p:nvPr>
        </p:nvSpPr>
        <p:spPr>
          <a:xfrm>
            <a:off x="4776436" y="1768475"/>
            <a:ext cx="3834165" cy="42100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>
                <a:solidFill>
                  <a:srgbClr val="293762"/>
                </a:solidFill>
                <a:latin typeface="Arial"/>
                <a:cs typeface="Arial"/>
              </a:defRPr>
            </a:lvl1pPr>
          </a:lstStyle>
          <a:p>
            <a:r>
              <a:rPr lang="it-IT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787119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3 images [4:3]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egnaposto testo 10"/>
          <p:cNvSpPr>
            <a:spLocks noGrp="1"/>
          </p:cNvSpPr>
          <p:nvPr>
            <p:ph type="body" sz="quarter" idx="16" hasCustomPrompt="1"/>
          </p:nvPr>
        </p:nvSpPr>
        <p:spPr>
          <a:xfrm>
            <a:off x="619945" y="307975"/>
            <a:ext cx="7990656" cy="426812"/>
          </a:xfrm>
          <a:prstGeom prst="rect">
            <a:avLst/>
          </a:prstGeom>
          <a:ln>
            <a:noFill/>
          </a:ln>
        </p:spPr>
        <p:txBody>
          <a:bodyPr vert="horz"/>
          <a:lstStyle>
            <a:lvl1pPr marL="0" indent="0">
              <a:spcBef>
                <a:spcPts val="0"/>
              </a:spcBef>
              <a:buNone/>
              <a:defRPr sz="2400" b="1">
                <a:solidFill>
                  <a:srgbClr val="293762"/>
                </a:solidFill>
                <a:latin typeface="Arial"/>
                <a:cs typeface="Arial"/>
              </a:defRPr>
            </a:lvl1pPr>
            <a:lvl2pPr marL="457200" indent="0">
              <a:buNone/>
              <a:defRPr sz="2400" b="1">
                <a:solidFill>
                  <a:srgbClr val="293762"/>
                </a:solidFill>
                <a:latin typeface="Arial"/>
                <a:cs typeface="Arial"/>
              </a:defRPr>
            </a:lvl2pPr>
            <a:lvl3pPr marL="914400" indent="0">
              <a:buNone/>
              <a:defRPr sz="2400" b="1">
                <a:solidFill>
                  <a:srgbClr val="293762"/>
                </a:solidFill>
                <a:latin typeface="Arial"/>
                <a:cs typeface="Arial"/>
              </a:defRPr>
            </a:lvl3pPr>
            <a:lvl4pPr marL="1371600" indent="0">
              <a:buNone/>
              <a:defRPr sz="2400" b="1">
                <a:solidFill>
                  <a:srgbClr val="293762"/>
                </a:solidFill>
                <a:latin typeface="Arial"/>
                <a:cs typeface="Arial"/>
              </a:defRPr>
            </a:lvl4pPr>
            <a:lvl5pPr marL="1828800" indent="0">
              <a:buNone/>
              <a:defRPr sz="2400" b="1">
                <a:solidFill>
                  <a:srgbClr val="293762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it-IT" dirty="0"/>
              <a:t>SLIDE TITLE: </a:t>
            </a:r>
            <a:r>
              <a:rPr lang="it-IT" dirty="0" err="1"/>
              <a:t>Arial</a:t>
            </a:r>
            <a:r>
              <a:rPr lang="it-IT" dirty="0"/>
              <a:t> </a:t>
            </a:r>
            <a:r>
              <a:rPr lang="it-IT" dirty="0" err="1"/>
              <a:t>Bold</a:t>
            </a:r>
            <a:r>
              <a:rPr lang="it-IT" dirty="0"/>
              <a:t>; 24pt; #</a:t>
            </a:r>
            <a:r>
              <a:rPr lang="is-IS" dirty="0"/>
              <a:t>293762</a:t>
            </a:r>
          </a:p>
        </p:txBody>
      </p:sp>
      <p:cxnSp>
        <p:nvCxnSpPr>
          <p:cNvPr id="25" name="Connettore 1 24"/>
          <p:cNvCxnSpPr/>
          <p:nvPr userDrawn="1"/>
        </p:nvCxnSpPr>
        <p:spPr>
          <a:xfrm>
            <a:off x="619945" y="916214"/>
            <a:ext cx="7990655" cy="0"/>
          </a:xfrm>
          <a:prstGeom prst="line">
            <a:avLst/>
          </a:prstGeom>
          <a:ln>
            <a:solidFill>
              <a:srgbClr val="29376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Segnaposto testo 12"/>
          <p:cNvSpPr>
            <a:spLocks noGrp="1"/>
          </p:cNvSpPr>
          <p:nvPr>
            <p:ph type="body" sz="quarter" idx="17" hasCustomPrompt="1"/>
          </p:nvPr>
        </p:nvSpPr>
        <p:spPr>
          <a:xfrm>
            <a:off x="619944" y="1089254"/>
            <a:ext cx="7990656" cy="489175"/>
          </a:xfrm>
          <a:prstGeom prst="rect">
            <a:avLst/>
          </a:prstGeom>
          <a:ln>
            <a:noFill/>
          </a:ln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b="1" baseline="0">
                <a:solidFill>
                  <a:srgbClr val="293762"/>
                </a:solidFill>
                <a:latin typeface="Arial"/>
                <a:cs typeface="Arial"/>
              </a:defRPr>
            </a:lvl1pPr>
            <a:lvl2pPr marL="457200" indent="0">
              <a:buNone/>
              <a:defRPr sz="1400" b="1">
                <a:solidFill>
                  <a:srgbClr val="293762"/>
                </a:solidFill>
                <a:latin typeface="Arial"/>
                <a:cs typeface="Arial"/>
              </a:defRPr>
            </a:lvl2pPr>
            <a:lvl3pPr marL="914400" indent="0">
              <a:buNone/>
              <a:defRPr sz="1400" b="1">
                <a:solidFill>
                  <a:srgbClr val="293762"/>
                </a:solidFill>
                <a:latin typeface="Arial"/>
                <a:cs typeface="Arial"/>
              </a:defRPr>
            </a:lvl3pPr>
            <a:lvl4pPr marL="1371600" indent="0">
              <a:buNone/>
              <a:defRPr sz="1400" b="1">
                <a:solidFill>
                  <a:srgbClr val="293762"/>
                </a:solidFill>
                <a:latin typeface="Arial"/>
                <a:cs typeface="Arial"/>
              </a:defRPr>
            </a:lvl4pPr>
            <a:lvl5pPr marL="1828800" indent="0">
              <a:buNone/>
              <a:defRPr sz="1400" b="1">
                <a:solidFill>
                  <a:srgbClr val="293762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it-IT" dirty="0"/>
              <a:t>SLIDE SUBTITLE: </a:t>
            </a:r>
            <a:r>
              <a:rPr lang="it-IT" dirty="0" err="1"/>
              <a:t>Arial</a:t>
            </a:r>
            <a:r>
              <a:rPr lang="it-IT" dirty="0"/>
              <a:t> </a:t>
            </a:r>
            <a:r>
              <a:rPr lang="it-IT" dirty="0" err="1"/>
              <a:t>Bold</a:t>
            </a:r>
            <a:r>
              <a:rPr lang="it-IT" dirty="0"/>
              <a:t>; 14pt; #293762</a:t>
            </a:r>
          </a:p>
          <a:p>
            <a:pPr lvl="0"/>
            <a:r>
              <a:rPr lang="it-IT" dirty="0"/>
              <a:t>(</a:t>
            </a:r>
            <a:r>
              <a:rPr lang="it-IT" dirty="0" err="1"/>
              <a:t>Max</a:t>
            </a:r>
            <a:r>
              <a:rPr lang="it-IT" dirty="0"/>
              <a:t> 2 </a:t>
            </a:r>
            <a:r>
              <a:rPr lang="it-IT" dirty="0" err="1"/>
              <a:t>lines</a:t>
            </a:r>
            <a:r>
              <a:rPr lang="it-IT" dirty="0"/>
              <a:t>)</a:t>
            </a:r>
          </a:p>
          <a:p>
            <a:pPr lvl="0"/>
            <a:endParaRPr lang="it-IT" dirty="0"/>
          </a:p>
        </p:txBody>
      </p:sp>
      <p:sp>
        <p:nvSpPr>
          <p:cNvPr id="29" name="CasellaDiTesto 28"/>
          <p:cNvSpPr txBox="1"/>
          <p:nvPr userDrawn="1"/>
        </p:nvSpPr>
        <p:spPr>
          <a:xfrm>
            <a:off x="619945" y="6493924"/>
            <a:ext cx="194383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 err="1">
                <a:solidFill>
                  <a:srgbClr val="293762"/>
                </a:solidFill>
                <a:latin typeface="Arial  "/>
                <a:cs typeface="Arial  "/>
              </a:rPr>
              <a:t>eurohealthobservatory.eu</a:t>
            </a:r>
            <a:endParaRPr lang="it-IT" sz="1000" dirty="0">
              <a:solidFill>
                <a:srgbClr val="293762"/>
              </a:solidFill>
              <a:latin typeface="Arial  "/>
              <a:cs typeface="Arial  "/>
            </a:endParaRPr>
          </a:p>
        </p:txBody>
      </p:sp>
      <p:sp>
        <p:nvSpPr>
          <p:cNvPr id="30" name="CasellaDiTesto 29"/>
          <p:cNvSpPr txBox="1"/>
          <p:nvPr userDrawn="1"/>
        </p:nvSpPr>
        <p:spPr>
          <a:xfrm>
            <a:off x="2375536" y="6493924"/>
            <a:ext cx="13512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srgbClr val="293762"/>
                </a:solidFill>
                <a:latin typeface="Arial   "/>
                <a:cs typeface="Arial   "/>
              </a:rPr>
              <a:t>@</a:t>
            </a:r>
            <a:r>
              <a:rPr lang="it-IT" sz="1000" dirty="0" err="1">
                <a:solidFill>
                  <a:srgbClr val="293762"/>
                </a:solidFill>
                <a:latin typeface="Arial   "/>
                <a:cs typeface="Arial   "/>
              </a:rPr>
              <a:t>OBSHealth</a:t>
            </a:r>
            <a:endParaRPr lang="it-IT" sz="1000" dirty="0">
              <a:solidFill>
                <a:srgbClr val="293762"/>
              </a:solidFill>
              <a:latin typeface="Arial   "/>
              <a:cs typeface="Arial   "/>
            </a:endParaRPr>
          </a:p>
        </p:txBody>
      </p:sp>
      <p:sp>
        <p:nvSpPr>
          <p:cNvPr id="31" name="Segnaposto testo 16"/>
          <p:cNvSpPr>
            <a:spLocks noGrp="1"/>
          </p:cNvSpPr>
          <p:nvPr>
            <p:ph type="body" sz="quarter" idx="15" hasCustomPrompt="1"/>
          </p:nvPr>
        </p:nvSpPr>
        <p:spPr>
          <a:xfrm>
            <a:off x="3496117" y="6494463"/>
            <a:ext cx="3021012" cy="36353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000" baseline="0">
                <a:solidFill>
                  <a:srgbClr val="293762"/>
                </a:solidFill>
                <a:latin typeface="Arial"/>
                <a:cs typeface="Arial"/>
              </a:defRPr>
            </a:lvl1pPr>
            <a:lvl2pPr marL="457200" indent="0">
              <a:buNone/>
              <a:defRPr sz="1000">
                <a:solidFill>
                  <a:srgbClr val="FFFFFF"/>
                </a:solidFill>
                <a:latin typeface="Arial"/>
                <a:cs typeface="Arial"/>
              </a:defRPr>
            </a:lvl2pPr>
            <a:lvl3pPr marL="914400" indent="0">
              <a:buNone/>
              <a:defRPr sz="1000">
                <a:solidFill>
                  <a:srgbClr val="FFFFFF"/>
                </a:solidFill>
                <a:latin typeface="Arial"/>
                <a:cs typeface="Arial"/>
              </a:defRPr>
            </a:lvl3pPr>
            <a:lvl4pPr marL="1371600" indent="0">
              <a:buNone/>
              <a:defRPr sz="1000">
                <a:solidFill>
                  <a:srgbClr val="FFFFFF"/>
                </a:solidFill>
                <a:latin typeface="Arial"/>
                <a:cs typeface="Arial"/>
              </a:defRPr>
            </a:lvl4pPr>
            <a:lvl5pPr marL="1828800" indent="0">
              <a:buNone/>
              <a:defRPr sz="1000">
                <a:solidFill>
                  <a:srgbClr val="FFFFF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it-IT" dirty="0"/>
              <a:t>#</a:t>
            </a:r>
            <a:r>
              <a:rPr lang="it-IT" dirty="0" err="1"/>
              <a:t>hashtag</a:t>
            </a:r>
            <a:r>
              <a:rPr lang="it-IT" dirty="0"/>
              <a:t> </a:t>
            </a:r>
            <a:r>
              <a:rPr lang="it-IT" dirty="0" err="1"/>
              <a:t>placeholder</a:t>
            </a:r>
            <a:endParaRPr lang="it-IT" dirty="0"/>
          </a:p>
        </p:txBody>
      </p:sp>
      <p:sp>
        <p:nvSpPr>
          <p:cNvPr id="16" name="Segnaposto immagine 2"/>
          <p:cNvSpPr>
            <a:spLocks noGrp="1"/>
          </p:cNvSpPr>
          <p:nvPr>
            <p:ph type="pic" sz="quarter" idx="18" hasCustomPrompt="1"/>
          </p:nvPr>
        </p:nvSpPr>
        <p:spPr>
          <a:xfrm>
            <a:off x="620714" y="1768475"/>
            <a:ext cx="2383981" cy="42100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>
                <a:solidFill>
                  <a:srgbClr val="293762"/>
                </a:solidFill>
                <a:latin typeface="Arial"/>
                <a:cs typeface="Arial"/>
              </a:defRPr>
            </a:lvl1pPr>
          </a:lstStyle>
          <a:p>
            <a:r>
              <a:rPr lang="it-IT" dirty="0"/>
              <a:t> </a:t>
            </a:r>
          </a:p>
        </p:txBody>
      </p:sp>
      <p:sp>
        <p:nvSpPr>
          <p:cNvPr id="9" name="Segnaposto immagine 2"/>
          <p:cNvSpPr>
            <a:spLocks noGrp="1"/>
          </p:cNvSpPr>
          <p:nvPr>
            <p:ph type="pic" sz="quarter" idx="19" hasCustomPrompt="1"/>
          </p:nvPr>
        </p:nvSpPr>
        <p:spPr>
          <a:xfrm>
            <a:off x="3423666" y="1768475"/>
            <a:ext cx="2383981" cy="42100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>
                <a:solidFill>
                  <a:srgbClr val="293762"/>
                </a:solidFill>
                <a:latin typeface="Arial"/>
                <a:cs typeface="Arial"/>
              </a:defRPr>
            </a:lvl1pPr>
          </a:lstStyle>
          <a:p>
            <a:r>
              <a:rPr lang="it-IT" dirty="0"/>
              <a:t> </a:t>
            </a:r>
          </a:p>
        </p:txBody>
      </p:sp>
      <p:sp>
        <p:nvSpPr>
          <p:cNvPr id="10" name="Segnaposto immagine 2"/>
          <p:cNvSpPr>
            <a:spLocks noGrp="1"/>
          </p:cNvSpPr>
          <p:nvPr>
            <p:ph type="pic" sz="quarter" idx="20" hasCustomPrompt="1"/>
          </p:nvPr>
        </p:nvSpPr>
        <p:spPr>
          <a:xfrm>
            <a:off x="6226619" y="1768475"/>
            <a:ext cx="2383981" cy="42100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>
                <a:solidFill>
                  <a:srgbClr val="293762"/>
                </a:solidFill>
                <a:latin typeface="Arial"/>
                <a:cs typeface="Arial"/>
              </a:defRPr>
            </a:lvl1pPr>
          </a:lstStyle>
          <a:p>
            <a:r>
              <a:rPr lang="it-IT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6216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Europe Gray [4:3]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testo 10"/>
          <p:cNvSpPr>
            <a:spLocks noGrp="1"/>
          </p:cNvSpPr>
          <p:nvPr>
            <p:ph type="body" sz="quarter" idx="16" hasCustomPrompt="1"/>
          </p:nvPr>
        </p:nvSpPr>
        <p:spPr>
          <a:xfrm>
            <a:off x="619945" y="752475"/>
            <a:ext cx="7762055" cy="1742168"/>
          </a:xfrm>
          <a:prstGeom prst="rect">
            <a:avLst/>
          </a:prstGeom>
          <a:ln>
            <a:noFill/>
          </a:ln>
        </p:spPr>
        <p:txBody>
          <a:bodyPr vert="horz"/>
          <a:lstStyle>
            <a:lvl1pPr marL="0" indent="0">
              <a:spcBef>
                <a:spcPts val="0"/>
              </a:spcBef>
              <a:buNone/>
              <a:defRPr sz="3200" b="1">
                <a:solidFill>
                  <a:srgbClr val="293762"/>
                </a:solidFill>
                <a:latin typeface="Arial"/>
                <a:cs typeface="Arial"/>
              </a:defRPr>
            </a:lvl1pPr>
            <a:lvl2pPr marL="457200" indent="0">
              <a:buNone/>
              <a:defRPr sz="2400" b="1">
                <a:solidFill>
                  <a:srgbClr val="293762"/>
                </a:solidFill>
                <a:latin typeface="Arial"/>
                <a:cs typeface="Arial"/>
              </a:defRPr>
            </a:lvl2pPr>
            <a:lvl3pPr marL="914400" indent="0">
              <a:buNone/>
              <a:defRPr sz="2400" b="1">
                <a:solidFill>
                  <a:srgbClr val="293762"/>
                </a:solidFill>
                <a:latin typeface="Arial"/>
                <a:cs typeface="Arial"/>
              </a:defRPr>
            </a:lvl3pPr>
            <a:lvl4pPr marL="1371600" indent="0">
              <a:buNone/>
              <a:defRPr sz="2400" b="1">
                <a:solidFill>
                  <a:srgbClr val="293762"/>
                </a:solidFill>
                <a:latin typeface="Arial"/>
                <a:cs typeface="Arial"/>
              </a:defRPr>
            </a:lvl4pPr>
            <a:lvl5pPr marL="1828800" indent="0">
              <a:buNone/>
              <a:defRPr sz="2400" b="1">
                <a:solidFill>
                  <a:srgbClr val="293762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it-IT" dirty="0"/>
              <a:t>SLIDE TITLE: </a:t>
            </a:r>
            <a:r>
              <a:rPr lang="it-IT" dirty="0" err="1"/>
              <a:t>Arial</a:t>
            </a:r>
            <a:r>
              <a:rPr lang="it-IT" dirty="0"/>
              <a:t> </a:t>
            </a:r>
            <a:r>
              <a:rPr lang="it-IT" dirty="0" err="1"/>
              <a:t>Bold</a:t>
            </a:r>
            <a:r>
              <a:rPr lang="it-IT" dirty="0"/>
              <a:t>; 32pt; #</a:t>
            </a:r>
            <a:r>
              <a:rPr lang="is-IS" dirty="0"/>
              <a:t>293762</a:t>
            </a:r>
          </a:p>
          <a:p>
            <a:pPr lvl="0"/>
            <a:r>
              <a:rPr lang="is-IS" dirty="0"/>
              <a:t>(max 3 lines)</a:t>
            </a:r>
          </a:p>
        </p:txBody>
      </p:sp>
      <p:sp>
        <p:nvSpPr>
          <p:cNvPr id="8" name="Segnaposto testo 8"/>
          <p:cNvSpPr>
            <a:spLocks noGrp="1"/>
          </p:cNvSpPr>
          <p:nvPr>
            <p:ph type="body" sz="quarter" idx="17" hasCustomPrompt="1"/>
          </p:nvPr>
        </p:nvSpPr>
        <p:spPr>
          <a:xfrm>
            <a:off x="620713" y="2739118"/>
            <a:ext cx="7761287" cy="2449739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>
                <a:solidFill>
                  <a:srgbClr val="293762"/>
                </a:solidFill>
                <a:latin typeface="Arial"/>
                <a:cs typeface="Arial"/>
              </a:defRPr>
            </a:lvl1pPr>
            <a:lvl2pPr marL="457200" indent="0">
              <a:buNone/>
              <a:defRPr sz="1800">
                <a:solidFill>
                  <a:srgbClr val="293762"/>
                </a:solidFill>
                <a:latin typeface="Arial"/>
                <a:cs typeface="Arial"/>
              </a:defRPr>
            </a:lvl2pPr>
            <a:lvl3pPr marL="914400" indent="0">
              <a:buNone/>
              <a:defRPr sz="1800">
                <a:solidFill>
                  <a:srgbClr val="293762"/>
                </a:solidFill>
                <a:latin typeface="Arial"/>
                <a:cs typeface="Arial"/>
              </a:defRPr>
            </a:lvl3pPr>
            <a:lvl4pPr marL="1371600" indent="0">
              <a:buNone/>
              <a:defRPr sz="1800">
                <a:solidFill>
                  <a:srgbClr val="293762"/>
                </a:solidFill>
                <a:latin typeface="Arial"/>
                <a:cs typeface="Arial"/>
              </a:defRPr>
            </a:lvl4pPr>
            <a:lvl5pPr marL="1828800" indent="0">
              <a:buNone/>
              <a:defRPr sz="1800">
                <a:solidFill>
                  <a:srgbClr val="293762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it-IT" dirty="0"/>
              <a:t>SPEAKERS: </a:t>
            </a:r>
            <a:r>
              <a:rPr lang="it-IT" dirty="0" err="1"/>
              <a:t>Arial</a:t>
            </a:r>
            <a:r>
              <a:rPr lang="it-IT" dirty="0"/>
              <a:t> Regular; 18pt; #</a:t>
            </a:r>
            <a:r>
              <a:rPr lang="is-IS" dirty="0"/>
              <a:t>293762</a:t>
            </a:r>
            <a:endParaRPr lang="it-IT" dirty="0"/>
          </a:p>
        </p:txBody>
      </p:sp>
      <p:sp>
        <p:nvSpPr>
          <p:cNvPr id="9" name="Segnaposto testo 8"/>
          <p:cNvSpPr>
            <a:spLocks noGrp="1"/>
          </p:cNvSpPr>
          <p:nvPr>
            <p:ph type="body" sz="quarter" idx="18" hasCustomPrompt="1"/>
          </p:nvPr>
        </p:nvSpPr>
        <p:spPr>
          <a:xfrm>
            <a:off x="620714" y="5473124"/>
            <a:ext cx="5315006" cy="411179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 b="1">
                <a:solidFill>
                  <a:srgbClr val="293762"/>
                </a:solidFill>
                <a:latin typeface="Arial"/>
                <a:cs typeface="Arial"/>
              </a:defRPr>
            </a:lvl1pPr>
            <a:lvl2pPr marL="457200" indent="0">
              <a:buNone/>
              <a:defRPr sz="1800">
                <a:solidFill>
                  <a:srgbClr val="293762"/>
                </a:solidFill>
                <a:latin typeface="Arial"/>
                <a:cs typeface="Arial"/>
              </a:defRPr>
            </a:lvl2pPr>
            <a:lvl3pPr marL="914400" indent="0">
              <a:buNone/>
              <a:defRPr sz="1800">
                <a:solidFill>
                  <a:srgbClr val="293762"/>
                </a:solidFill>
                <a:latin typeface="Arial"/>
                <a:cs typeface="Arial"/>
              </a:defRPr>
            </a:lvl3pPr>
            <a:lvl4pPr marL="1371600" indent="0">
              <a:buNone/>
              <a:defRPr sz="1800">
                <a:solidFill>
                  <a:srgbClr val="293762"/>
                </a:solidFill>
                <a:latin typeface="Arial"/>
                <a:cs typeface="Arial"/>
              </a:defRPr>
            </a:lvl4pPr>
            <a:lvl5pPr marL="1828800" indent="0">
              <a:buNone/>
              <a:defRPr sz="1800">
                <a:solidFill>
                  <a:srgbClr val="293762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it-IT" dirty="0"/>
              <a:t>DATE: </a:t>
            </a:r>
            <a:r>
              <a:rPr lang="it-IT" dirty="0" err="1"/>
              <a:t>Arial</a:t>
            </a:r>
            <a:r>
              <a:rPr lang="it-IT" dirty="0"/>
              <a:t> </a:t>
            </a:r>
            <a:r>
              <a:rPr lang="it-IT" dirty="0" err="1"/>
              <a:t>Bold</a:t>
            </a:r>
            <a:r>
              <a:rPr lang="it-IT" dirty="0"/>
              <a:t>; 14pt; #</a:t>
            </a:r>
            <a:r>
              <a:rPr lang="is-IS" dirty="0"/>
              <a:t>293762</a:t>
            </a:r>
            <a:endParaRPr lang="it-IT" dirty="0"/>
          </a:p>
        </p:txBody>
      </p:sp>
      <p:sp>
        <p:nvSpPr>
          <p:cNvPr id="10" name="CasellaDiTesto 9"/>
          <p:cNvSpPr txBox="1"/>
          <p:nvPr userDrawn="1"/>
        </p:nvSpPr>
        <p:spPr>
          <a:xfrm>
            <a:off x="619945" y="6247703"/>
            <a:ext cx="194383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 err="1">
                <a:solidFill>
                  <a:schemeClr val="bg1"/>
                </a:solidFill>
                <a:latin typeface="Arial  "/>
                <a:cs typeface="Arial  "/>
              </a:rPr>
              <a:t>eurohealthobservatory.eu</a:t>
            </a:r>
            <a:endParaRPr lang="it-IT" sz="1000" dirty="0">
              <a:solidFill>
                <a:schemeClr val="bg1"/>
              </a:solidFill>
              <a:latin typeface="Arial  "/>
              <a:cs typeface="Arial  "/>
            </a:endParaRPr>
          </a:p>
        </p:txBody>
      </p:sp>
      <p:sp>
        <p:nvSpPr>
          <p:cNvPr id="11" name="CasellaDiTesto 10"/>
          <p:cNvSpPr txBox="1"/>
          <p:nvPr userDrawn="1"/>
        </p:nvSpPr>
        <p:spPr>
          <a:xfrm>
            <a:off x="2375536" y="6247703"/>
            <a:ext cx="13512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schemeClr val="bg1"/>
                </a:solidFill>
                <a:latin typeface="Arial   "/>
                <a:cs typeface="Arial   "/>
              </a:rPr>
              <a:t>@</a:t>
            </a:r>
            <a:r>
              <a:rPr lang="it-IT" sz="1000" dirty="0" err="1">
                <a:solidFill>
                  <a:schemeClr val="bg1"/>
                </a:solidFill>
                <a:latin typeface="Arial   "/>
                <a:cs typeface="Arial   "/>
              </a:rPr>
              <a:t>OBSHealth</a:t>
            </a:r>
            <a:endParaRPr lang="it-IT" sz="1000" dirty="0">
              <a:solidFill>
                <a:schemeClr val="bg1"/>
              </a:solidFill>
              <a:latin typeface="Arial   "/>
              <a:cs typeface="Arial   "/>
            </a:endParaRPr>
          </a:p>
        </p:txBody>
      </p:sp>
      <p:sp>
        <p:nvSpPr>
          <p:cNvPr id="12" name="Segnaposto testo 16"/>
          <p:cNvSpPr>
            <a:spLocks noGrp="1"/>
          </p:cNvSpPr>
          <p:nvPr>
            <p:ph type="body" sz="quarter" idx="15" hasCustomPrompt="1"/>
          </p:nvPr>
        </p:nvSpPr>
        <p:spPr>
          <a:xfrm>
            <a:off x="3496117" y="6246144"/>
            <a:ext cx="2781312" cy="363537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000" baseline="0"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>
              <a:buNone/>
              <a:defRPr sz="1000">
                <a:solidFill>
                  <a:srgbClr val="FFFFFF"/>
                </a:solidFill>
                <a:latin typeface="Arial"/>
                <a:cs typeface="Arial"/>
              </a:defRPr>
            </a:lvl2pPr>
            <a:lvl3pPr marL="914400" indent="0">
              <a:buNone/>
              <a:defRPr sz="1000">
                <a:solidFill>
                  <a:srgbClr val="FFFFFF"/>
                </a:solidFill>
                <a:latin typeface="Arial"/>
                <a:cs typeface="Arial"/>
              </a:defRPr>
            </a:lvl3pPr>
            <a:lvl4pPr marL="1371600" indent="0">
              <a:buNone/>
              <a:defRPr sz="1000">
                <a:solidFill>
                  <a:srgbClr val="FFFFFF"/>
                </a:solidFill>
                <a:latin typeface="Arial"/>
                <a:cs typeface="Arial"/>
              </a:defRPr>
            </a:lvl4pPr>
            <a:lvl5pPr marL="1828800" indent="0">
              <a:buNone/>
              <a:defRPr sz="1000">
                <a:solidFill>
                  <a:srgbClr val="FFFFFF"/>
                </a:solidFill>
                <a:latin typeface="Arial"/>
                <a:cs typeface="Arial"/>
              </a:defRPr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it-IT" dirty="0"/>
              <a:t>#</a:t>
            </a:r>
            <a:r>
              <a:rPr lang="it-IT" dirty="0" err="1"/>
              <a:t>hashtag</a:t>
            </a:r>
            <a:r>
              <a:rPr lang="it-IT" dirty="0"/>
              <a:t> </a:t>
            </a:r>
            <a:r>
              <a:rPr lang="it-IT" dirty="0" err="1"/>
              <a:t>placeholder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339276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4 images [4:3]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egnaposto testo 10"/>
          <p:cNvSpPr>
            <a:spLocks noGrp="1"/>
          </p:cNvSpPr>
          <p:nvPr>
            <p:ph type="body" sz="quarter" idx="16" hasCustomPrompt="1"/>
          </p:nvPr>
        </p:nvSpPr>
        <p:spPr>
          <a:xfrm>
            <a:off x="619945" y="307975"/>
            <a:ext cx="7990656" cy="426812"/>
          </a:xfrm>
          <a:prstGeom prst="rect">
            <a:avLst/>
          </a:prstGeom>
          <a:ln>
            <a:noFill/>
          </a:ln>
        </p:spPr>
        <p:txBody>
          <a:bodyPr vert="horz"/>
          <a:lstStyle>
            <a:lvl1pPr marL="0" indent="0">
              <a:spcBef>
                <a:spcPts val="0"/>
              </a:spcBef>
              <a:buNone/>
              <a:defRPr sz="2400" b="1">
                <a:solidFill>
                  <a:srgbClr val="293762"/>
                </a:solidFill>
                <a:latin typeface="Arial"/>
                <a:cs typeface="Arial"/>
              </a:defRPr>
            </a:lvl1pPr>
            <a:lvl2pPr marL="457200" indent="0">
              <a:buNone/>
              <a:defRPr sz="2400" b="1">
                <a:solidFill>
                  <a:srgbClr val="293762"/>
                </a:solidFill>
                <a:latin typeface="Arial"/>
                <a:cs typeface="Arial"/>
              </a:defRPr>
            </a:lvl2pPr>
            <a:lvl3pPr marL="914400" indent="0">
              <a:buNone/>
              <a:defRPr sz="2400" b="1">
                <a:solidFill>
                  <a:srgbClr val="293762"/>
                </a:solidFill>
                <a:latin typeface="Arial"/>
                <a:cs typeface="Arial"/>
              </a:defRPr>
            </a:lvl3pPr>
            <a:lvl4pPr marL="1371600" indent="0">
              <a:buNone/>
              <a:defRPr sz="2400" b="1">
                <a:solidFill>
                  <a:srgbClr val="293762"/>
                </a:solidFill>
                <a:latin typeface="Arial"/>
                <a:cs typeface="Arial"/>
              </a:defRPr>
            </a:lvl4pPr>
            <a:lvl5pPr marL="1828800" indent="0">
              <a:buNone/>
              <a:defRPr sz="2400" b="1">
                <a:solidFill>
                  <a:srgbClr val="293762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it-IT" dirty="0"/>
              <a:t>SLIDE TITLE: </a:t>
            </a:r>
            <a:r>
              <a:rPr lang="it-IT" dirty="0" err="1"/>
              <a:t>Arial</a:t>
            </a:r>
            <a:r>
              <a:rPr lang="it-IT" dirty="0"/>
              <a:t> </a:t>
            </a:r>
            <a:r>
              <a:rPr lang="it-IT" dirty="0" err="1"/>
              <a:t>Bold</a:t>
            </a:r>
            <a:r>
              <a:rPr lang="it-IT" dirty="0"/>
              <a:t>; 24pt; #</a:t>
            </a:r>
            <a:r>
              <a:rPr lang="is-IS" dirty="0"/>
              <a:t>293762</a:t>
            </a:r>
          </a:p>
        </p:txBody>
      </p:sp>
      <p:cxnSp>
        <p:nvCxnSpPr>
          <p:cNvPr id="25" name="Connettore 1 24"/>
          <p:cNvCxnSpPr/>
          <p:nvPr userDrawn="1"/>
        </p:nvCxnSpPr>
        <p:spPr>
          <a:xfrm>
            <a:off x="619945" y="916214"/>
            <a:ext cx="7990655" cy="0"/>
          </a:xfrm>
          <a:prstGeom prst="line">
            <a:avLst/>
          </a:prstGeom>
          <a:ln>
            <a:solidFill>
              <a:srgbClr val="29376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CasellaDiTesto 28"/>
          <p:cNvSpPr txBox="1"/>
          <p:nvPr userDrawn="1"/>
        </p:nvSpPr>
        <p:spPr>
          <a:xfrm>
            <a:off x="619945" y="6493924"/>
            <a:ext cx="194383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 err="1">
                <a:solidFill>
                  <a:srgbClr val="293762"/>
                </a:solidFill>
                <a:latin typeface="Arial  "/>
                <a:cs typeface="Arial  "/>
              </a:rPr>
              <a:t>eurohealthobservatory.eu</a:t>
            </a:r>
            <a:endParaRPr lang="it-IT" sz="1000" dirty="0">
              <a:solidFill>
                <a:srgbClr val="293762"/>
              </a:solidFill>
              <a:latin typeface="Arial  "/>
              <a:cs typeface="Arial  "/>
            </a:endParaRPr>
          </a:p>
        </p:txBody>
      </p:sp>
      <p:sp>
        <p:nvSpPr>
          <p:cNvPr id="30" name="CasellaDiTesto 29"/>
          <p:cNvSpPr txBox="1"/>
          <p:nvPr userDrawn="1"/>
        </p:nvSpPr>
        <p:spPr>
          <a:xfrm>
            <a:off x="2375536" y="6493924"/>
            <a:ext cx="13512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srgbClr val="293762"/>
                </a:solidFill>
                <a:latin typeface="Arial   "/>
                <a:cs typeface="Arial   "/>
              </a:rPr>
              <a:t>@</a:t>
            </a:r>
            <a:r>
              <a:rPr lang="it-IT" sz="1000" dirty="0" err="1">
                <a:solidFill>
                  <a:srgbClr val="293762"/>
                </a:solidFill>
                <a:latin typeface="Arial   "/>
                <a:cs typeface="Arial   "/>
              </a:rPr>
              <a:t>OBSHealth</a:t>
            </a:r>
            <a:endParaRPr lang="it-IT" sz="1000" dirty="0">
              <a:solidFill>
                <a:srgbClr val="293762"/>
              </a:solidFill>
              <a:latin typeface="Arial   "/>
              <a:cs typeface="Arial   "/>
            </a:endParaRPr>
          </a:p>
        </p:txBody>
      </p:sp>
      <p:sp>
        <p:nvSpPr>
          <p:cNvPr id="31" name="Segnaposto testo 16"/>
          <p:cNvSpPr>
            <a:spLocks noGrp="1"/>
          </p:cNvSpPr>
          <p:nvPr>
            <p:ph type="body" sz="quarter" idx="15" hasCustomPrompt="1"/>
          </p:nvPr>
        </p:nvSpPr>
        <p:spPr>
          <a:xfrm>
            <a:off x="3496117" y="6494463"/>
            <a:ext cx="3021012" cy="36353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000" baseline="0">
                <a:solidFill>
                  <a:srgbClr val="293762"/>
                </a:solidFill>
                <a:latin typeface="Arial"/>
                <a:cs typeface="Arial"/>
              </a:defRPr>
            </a:lvl1pPr>
            <a:lvl2pPr marL="457200" indent="0">
              <a:buNone/>
              <a:defRPr sz="1000">
                <a:solidFill>
                  <a:srgbClr val="FFFFFF"/>
                </a:solidFill>
                <a:latin typeface="Arial"/>
                <a:cs typeface="Arial"/>
              </a:defRPr>
            </a:lvl2pPr>
            <a:lvl3pPr marL="914400" indent="0">
              <a:buNone/>
              <a:defRPr sz="1000">
                <a:solidFill>
                  <a:srgbClr val="FFFFFF"/>
                </a:solidFill>
                <a:latin typeface="Arial"/>
                <a:cs typeface="Arial"/>
              </a:defRPr>
            </a:lvl3pPr>
            <a:lvl4pPr marL="1371600" indent="0">
              <a:buNone/>
              <a:defRPr sz="1000">
                <a:solidFill>
                  <a:srgbClr val="FFFFFF"/>
                </a:solidFill>
                <a:latin typeface="Arial"/>
                <a:cs typeface="Arial"/>
              </a:defRPr>
            </a:lvl4pPr>
            <a:lvl5pPr marL="1828800" indent="0">
              <a:buNone/>
              <a:defRPr sz="1000">
                <a:solidFill>
                  <a:srgbClr val="FFFFF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it-IT" dirty="0"/>
              <a:t>#</a:t>
            </a:r>
            <a:r>
              <a:rPr lang="it-IT" dirty="0" err="1"/>
              <a:t>hashtag</a:t>
            </a:r>
            <a:r>
              <a:rPr lang="it-IT" dirty="0"/>
              <a:t> </a:t>
            </a:r>
            <a:r>
              <a:rPr lang="it-IT" dirty="0" err="1"/>
              <a:t>placeholder</a:t>
            </a:r>
            <a:endParaRPr lang="it-IT" dirty="0"/>
          </a:p>
        </p:txBody>
      </p:sp>
      <p:sp>
        <p:nvSpPr>
          <p:cNvPr id="32" name="Segnaposto testo 12"/>
          <p:cNvSpPr>
            <a:spLocks noGrp="1"/>
          </p:cNvSpPr>
          <p:nvPr>
            <p:ph type="body" sz="quarter" idx="17" hasCustomPrompt="1"/>
          </p:nvPr>
        </p:nvSpPr>
        <p:spPr>
          <a:xfrm>
            <a:off x="620714" y="1089254"/>
            <a:ext cx="7989887" cy="298675"/>
          </a:xfrm>
          <a:prstGeom prst="rect">
            <a:avLst/>
          </a:prstGeom>
          <a:ln>
            <a:noFill/>
          </a:ln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 b="1" baseline="0">
                <a:solidFill>
                  <a:srgbClr val="293762"/>
                </a:solidFill>
                <a:latin typeface="Arial"/>
                <a:cs typeface="Arial"/>
              </a:defRPr>
            </a:lvl1pPr>
            <a:lvl2pPr marL="457200" indent="0">
              <a:buNone/>
              <a:defRPr sz="1400" b="1">
                <a:solidFill>
                  <a:srgbClr val="293762"/>
                </a:solidFill>
                <a:latin typeface="Arial"/>
                <a:cs typeface="Arial"/>
              </a:defRPr>
            </a:lvl2pPr>
            <a:lvl3pPr marL="914400" indent="0">
              <a:buNone/>
              <a:defRPr sz="1400" b="1">
                <a:solidFill>
                  <a:srgbClr val="293762"/>
                </a:solidFill>
                <a:latin typeface="Arial"/>
                <a:cs typeface="Arial"/>
              </a:defRPr>
            </a:lvl3pPr>
            <a:lvl4pPr marL="1371600" indent="0">
              <a:buNone/>
              <a:defRPr sz="1400" b="1">
                <a:solidFill>
                  <a:srgbClr val="293762"/>
                </a:solidFill>
                <a:latin typeface="Arial"/>
                <a:cs typeface="Arial"/>
              </a:defRPr>
            </a:lvl4pPr>
            <a:lvl5pPr marL="1828800" indent="0">
              <a:buNone/>
              <a:defRPr sz="1400" b="1">
                <a:solidFill>
                  <a:srgbClr val="293762"/>
                </a:solidFill>
                <a:latin typeface="Arial"/>
                <a:cs typeface="Arial"/>
              </a:defRPr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it-IT" dirty="0"/>
              <a:t>SLIDE SUBTITLE: </a:t>
            </a:r>
            <a:r>
              <a:rPr lang="it-IT" dirty="0" err="1"/>
              <a:t>Arial</a:t>
            </a:r>
            <a:r>
              <a:rPr lang="it-IT" dirty="0"/>
              <a:t> </a:t>
            </a:r>
            <a:r>
              <a:rPr lang="it-IT" dirty="0" err="1"/>
              <a:t>Bold</a:t>
            </a:r>
            <a:r>
              <a:rPr lang="it-IT" dirty="0"/>
              <a:t>; 12pt; #293762 (</a:t>
            </a:r>
            <a:r>
              <a:rPr lang="it-IT" dirty="0" err="1"/>
              <a:t>Max</a:t>
            </a:r>
            <a:r>
              <a:rPr lang="it-IT" dirty="0"/>
              <a:t> 1 line)</a:t>
            </a:r>
          </a:p>
          <a:p>
            <a:pPr lvl="0"/>
            <a:endParaRPr lang="it-IT" dirty="0"/>
          </a:p>
          <a:p>
            <a:pPr lvl="0"/>
            <a:endParaRPr lang="it-IT" dirty="0"/>
          </a:p>
        </p:txBody>
      </p:sp>
      <p:sp>
        <p:nvSpPr>
          <p:cNvPr id="33" name="Segnaposto immagine 2"/>
          <p:cNvSpPr>
            <a:spLocks noGrp="1"/>
          </p:cNvSpPr>
          <p:nvPr>
            <p:ph type="pic" sz="quarter" idx="18" hasCustomPrompt="1"/>
          </p:nvPr>
        </p:nvSpPr>
        <p:spPr>
          <a:xfrm>
            <a:off x="620714" y="1505857"/>
            <a:ext cx="3882343" cy="227693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>
                <a:solidFill>
                  <a:srgbClr val="293762"/>
                </a:solidFill>
                <a:latin typeface="Arial"/>
                <a:cs typeface="Arial"/>
              </a:defRPr>
            </a:lvl1pPr>
          </a:lstStyle>
          <a:p>
            <a:r>
              <a:rPr lang="it-IT" dirty="0"/>
              <a:t> </a:t>
            </a:r>
          </a:p>
        </p:txBody>
      </p:sp>
      <p:sp>
        <p:nvSpPr>
          <p:cNvPr id="34" name="Segnaposto immagine 2"/>
          <p:cNvSpPr>
            <a:spLocks noGrp="1"/>
          </p:cNvSpPr>
          <p:nvPr>
            <p:ph type="pic" sz="quarter" idx="19" hasCustomPrompt="1"/>
          </p:nvPr>
        </p:nvSpPr>
        <p:spPr>
          <a:xfrm>
            <a:off x="4728257" y="1505857"/>
            <a:ext cx="3882343" cy="227693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>
                <a:solidFill>
                  <a:srgbClr val="293762"/>
                </a:solidFill>
                <a:latin typeface="Arial"/>
                <a:cs typeface="Arial"/>
              </a:defRPr>
            </a:lvl1pPr>
          </a:lstStyle>
          <a:p>
            <a:r>
              <a:rPr lang="it-IT" dirty="0"/>
              <a:t> </a:t>
            </a:r>
          </a:p>
        </p:txBody>
      </p:sp>
      <p:sp>
        <p:nvSpPr>
          <p:cNvPr id="35" name="Segnaposto immagine 2"/>
          <p:cNvSpPr>
            <a:spLocks noGrp="1"/>
          </p:cNvSpPr>
          <p:nvPr>
            <p:ph type="pic" sz="quarter" idx="20" hasCustomPrompt="1"/>
          </p:nvPr>
        </p:nvSpPr>
        <p:spPr>
          <a:xfrm>
            <a:off x="619944" y="3926568"/>
            <a:ext cx="3882343" cy="227693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>
                <a:solidFill>
                  <a:srgbClr val="293762"/>
                </a:solidFill>
                <a:latin typeface="Arial"/>
                <a:cs typeface="Arial"/>
              </a:defRPr>
            </a:lvl1pPr>
          </a:lstStyle>
          <a:p>
            <a:r>
              <a:rPr lang="it-IT" dirty="0"/>
              <a:t> </a:t>
            </a:r>
          </a:p>
        </p:txBody>
      </p:sp>
      <p:sp>
        <p:nvSpPr>
          <p:cNvPr id="36" name="Segnaposto immagine 2"/>
          <p:cNvSpPr>
            <a:spLocks noGrp="1"/>
          </p:cNvSpPr>
          <p:nvPr>
            <p:ph type="pic" sz="quarter" idx="21" hasCustomPrompt="1"/>
          </p:nvPr>
        </p:nvSpPr>
        <p:spPr>
          <a:xfrm>
            <a:off x="4727487" y="3926568"/>
            <a:ext cx="3882343" cy="227693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>
                <a:solidFill>
                  <a:srgbClr val="293762"/>
                </a:solidFill>
                <a:latin typeface="Arial"/>
                <a:cs typeface="Arial"/>
              </a:defRPr>
            </a:lvl1pPr>
          </a:lstStyle>
          <a:p>
            <a:r>
              <a:rPr lang="it-IT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060833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gallery [4:3]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egnaposto testo 10"/>
          <p:cNvSpPr>
            <a:spLocks noGrp="1"/>
          </p:cNvSpPr>
          <p:nvPr>
            <p:ph type="body" sz="quarter" idx="16" hasCustomPrompt="1"/>
          </p:nvPr>
        </p:nvSpPr>
        <p:spPr>
          <a:xfrm>
            <a:off x="619945" y="307975"/>
            <a:ext cx="7990656" cy="426812"/>
          </a:xfrm>
          <a:prstGeom prst="rect">
            <a:avLst/>
          </a:prstGeom>
          <a:ln>
            <a:noFill/>
          </a:ln>
        </p:spPr>
        <p:txBody>
          <a:bodyPr vert="horz"/>
          <a:lstStyle>
            <a:lvl1pPr marL="0" indent="0">
              <a:spcBef>
                <a:spcPts val="0"/>
              </a:spcBef>
              <a:buNone/>
              <a:defRPr sz="2400" b="1">
                <a:solidFill>
                  <a:srgbClr val="293762"/>
                </a:solidFill>
                <a:latin typeface="Arial"/>
                <a:cs typeface="Arial"/>
              </a:defRPr>
            </a:lvl1pPr>
            <a:lvl2pPr marL="457200" indent="0">
              <a:buNone/>
              <a:defRPr sz="2400" b="1">
                <a:solidFill>
                  <a:srgbClr val="293762"/>
                </a:solidFill>
                <a:latin typeface="Arial"/>
                <a:cs typeface="Arial"/>
              </a:defRPr>
            </a:lvl2pPr>
            <a:lvl3pPr marL="914400" indent="0">
              <a:buNone/>
              <a:defRPr sz="2400" b="1">
                <a:solidFill>
                  <a:srgbClr val="293762"/>
                </a:solidFill>
                <a:latin typeface="Arial"/>
                <a:cs typeface="Arial"/>
              </a:defRPr>
            </a:lvl3pPr>
            <a:lvl4pPr marL="1371600" indent="0">
              <a:buNone/>
              <a:defRPr sz="2400" b="1">
                <a:solidFill>
                  <a:srgbClr val="293762"/>
                </a:solidFill>
                <a:latin typeface="Arial"/>
                <a:cs typeface="Arial"/>
              </a:defRPr>
            </a:lvl4pPr>
            <a:lvl5pPr marL="1828800" indent="0">
              <a:buNone/>
              <a:defRPr sz="2400" b="1">
                <a:solidFill>
                  <a:srgbClr val="293762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it-IT" dirty="0"/>
              <a:t>SLIDE TITLE: </a:t>
            </a:r>
            <a:r>
              <a:rPr lang="it-IT" dirty="0" err="1"/>
              <a:t>Arial</a:t>
            </a:r>
            <a:r>
              <a:rPr lang="it-IT" dirty="0"/>
              <a:t> </a:t>
            </a:r>
            <a:r>
              <a:rPr lang="it-IT" dirty="0" err="1"/>
              <a:t>Bold</a:t>
            </a:r>
            <a:r>
              <a:rPr lang="it-IT" dirty="0"/>
              <a:t>; 24pt; #</a:t>
            </a:r>
            <a:r>
              <a:rPr lang="is-IS" dirty="0"/>
              <a:t>293762</a:t>
            </a:r>
          </a:p>
        </p:txBody>
      </p:sp>
      <p:cxnSp>
        <p:nvCxnSpPr>
          <p:cNvPr id="25" name="Connettore 1 24"/>
          <p:cNvCxnSpPr/>
          <p:nvPr userDrawn="1"/>
        </p:nvCxnSpPr>
        <p:spPr>
          <a:xfrm>
            <a:off x="619945" y="916214"/>
            <a:ext cx="7990655" cy="0"/>
          </a:xfrm>
          <a:prstGeom prst="line">
            <a:avLst/>
          </a:prstGeom>
          <a:ln>
            <a:solidFill>
              <a:srgbClr val="29376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CasellaDiTesto 28"/>
          <p:cNvSpPr txBox="1"/>
          <p:nvPr userDrawn="1"/>
        </p:nvSpPr>
        <p:spPr>
          <a:xfrm>
            <a:off x="619945" y="6493924"/>
            <a:ext cx="194383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 err="1">
                <a:solidFill>
                  <a:srgbClr val="293762"/>
                </a:solidFill>
                <a:latin typeface="Arial  "/>
                <a:cs typeface="Arial  "/>
              </a:rPr>
              <a:t>eurohealthobservatory.eu</a:t>
            </a:r>
            <a:endParaRPr lang="it-IT" sz="1000" dirty="0">
              <a:solidFill>
                <a:srgbClr val="293762"/>
              </a:solidFill>
              <a:latin typeface="Arial  "/>
              <a:cs typeface="Arial  "/>
            </a:endParaRPr>
          </a:p>
        </p:txBody>
      </p:sp>
      <p:sp>
        <p:nvSpPr>
          <p:cNvPr id="30" name="CasellaDiTesto 29"/>
          <p:cNvSpPr txBox="1"/>
          <p:nvPr userDrawn="1"/>
        </p:nvSpPr>
        <p:spPr>
          <a:xfrm>
            <a:off x="2375536" y="6493924"/>
            <a:ext cx="13512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srgbClr val="293762"/>
                </a:solidFill>
                <a:latin typeface="Arial   "/>
                <a:cs typeface="Arial   "/>
              </a:rPr>
              <a:t>@</a:t>
            </a:r>
            <a:r>
              <a:rPr lang="it-IT" sz="1000" dirty="0" err="1">
                <a:solidFill>
                  <a:srgbClr val="293762"/>
                </a:solidFill>
                <a:latin typeface="Arial   "/>
                <a:cs typeface="Arial   "/>
              </a:rPr>
              <a:t>OBSHealth</a:t>
            </a:r>
            <a:endParaRPr lang="it-IT" sz="1000" dirty="0">
              <a:solidFill>
                <a:srgbClr val="293762"/>
              </a:solidFill>
              <a:latin typeface="Arial   "/>
              <a:cs typeface="Arial   "/>
            </a:endParaRPr>
          </a:p>
        </p:txBody>
      </p:sp>
      <p:sp>
        <p:nvSpPr>
          <p:cNvPr id="31" name="Segnaposto testo 16"/>
          <p:cNvSpPr>
            <a:spLocks noGrp="1"/>
          </p:cNvSpPr>
          <p:nvPr>
            <p:ph type="body" sz="quarter" idx="15" hasCustomPrompt="1"/>
          </p:nvPr>
        </p:nvSpPr>
        <p:spPr>
          <a:xfrm>
            <a:off x="3496117" y="6494463"/>
            <a:ext cx="3021012" cy="36353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000" baseline="0">
                <a:solidFill>
                  <a:srgbClr val="293762"/>
                </a:solidFill>
                <a:latin typeface="Arial"/>
                <a:cs typeface="Arial"/>
              </a:defRPr>
            </a:lvl1pPr>
            <a:lvl2pPr marL="457200" indent="0">
              <a:buNone/>
              <a:defRPr sz="1000">
                <a:solidFill>
                  <a:srgbClr val="FFFFFF"/>
                </a:solidFill>
                <a:latin typeface="Arial"/>
                <a:cs typeface="Arial"/>
              </a:defRPr>
            </a:lvl2pPr>
            <a:lvl3pPr marL="914400" indent="0">
              <a:buNone/>
              <a:defRPr sz="1000">
                <a:solidFill>
                  <a:srgbClr val="FFFFFF"/>
                </a:solidFill>
                <a:latin typeface="Arial"/>
                <a:cs typeface="Arial"/>
              </a:defRPr>
            </a:lvl3pPr>
            <a:lvl4pPr marL="1371600" indent="0">
              <a:buNone/>
              <a:defRPr sz="1000">
                <a:solidFill>
                  <a:srgbClr val="FFFFFF"/>
                </a:solidFill>
                <a:latin typeface="Arial"/>
                <a:cs typeface="Arial"/>
              </a:defRPr>
            </a:lvl4pPr>
            <a:lvl5pPr marL="1828800" indent="0">
              <a:buNone/>
              <a:defRPr sz="1000">
                <a:solidFill>
                  <a:srgbClr val="FFFFF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it-IT" dirty="0"/>
              <a:t>#</a:t>
            </a:r>
            <a:r>
              <a:rPr lang="it-IT" dirty="0" err="1"/>
              <a:t>hashtag</a:t>
            </a:r>
            <a:r>
              <a:rPr lang="it-IT" dirty="0"/>
              <a:t> </a:t>
            </a:r>
            <a:r>
              <a:rPr lang="it-IT" dirty="0" err="1"/>
              <a:t>placeholder</a:t>
            </a:r>
            <a:endParaRPr lang="it-IT" dirty="0"/>
          </a:p>
        </p:txBody>
      </p:sp>
      <p:sp>
        <p:nvSpPr>
          <p:cNvPr id="32" name="Segnaposto testo 12"/>
          <p:cNvSpPr>
            <a:spLocks noGrp="1"/>
          </p:cNvSpPr>
          <p:nvPr>
            <p:ph type="body" sz="quarter" idx="17" hasCustomPrompt="1"/>
          </p:nvPr>
        </p:nvSpPr>
        <p:spPr>
          <a:xfrm>
            <a:off x="620714" y="1089254"/>
            <a:ext cx="7989887" cy="298675"/>
          </a:xfrm>
          <a:prstGeom prst="rect">
            <a:avLst/>
          </a:prstGeom>
          <a:ln>
            <a:noFill/>
          </a:ln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 b="1" baseline="0">
                <a:solidFill>
                  <a:srgbClr val="293762"/>
                </a:solidFill>
                <a:latin typeface="Arial"/>
                <a:cs typeface="Arial"/>
              </a:defRPr>
            </a:lvl1pPr>
            <a:lvl2pPr marL="457200" indent="0">
              <a:buNone/>
              <a:defRPr sz="1400" b="1">
                <a:solidFill>
                  <a:srgbClr val="293762"/>
                </a:solidFill>
                <a:latin typeface="Arial"/>
                <a:cs typeface="Arial"/>
              </a:defRPr>
            </a:lvl2pPr>
            <a:lvl3pPr marL="914400" indent="0">
              <a:buNone/>
              <a:defRPr sz="1400" b="1">
                <a:solidFill>
                  <a:srgbClr val="293762"/>
                </a:solidFill>
                <a:latin typeface="Arial"/>
                <a:cs typeface="Arial"/>
              </a:defRPr>
            </a:lvl3pPr>
            <a:lvl4pPr marL="1371600" indent="0">
              <a:buNone/>
              <a:defRPr sz="1400" b="1">
                <a:solidFill>
                  <a:srgbClr val="293762"/>
                </a:solidFill>
                <a:latin typeface="Arial"/>
                <a:cs typeface="Arial"/>
              </a:defRPr>
            </a:lvl4pPr>
            <a:lvl5pPr marL="1828800" indent="0">
              <a:buNone/>
              <a:defRPr sz="1400" b="1">
                <a:solidFill>
                  <a:srgbClr val="293762"/>
                </a:solidFill>
                <a:latin typeface="Arial"/>
                <a:cs typeface="Arial"/>
              </a:defRPr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it-IT" dirty="0"/>
              <a:t>SLIDE SUBTITLE: </a:t>
            </a:r>
            <a:r>
              <a:rPr lang="it-IT" dirty="0" err="1"/>
              <a:t>Arial</a:t>
            </a:r>
            <a:r>
              <a:rPr lang="it-IT" dirty="0"/>
              <a:t> </a:t>
            </a:r>
            <a:r>
              <a:rPr lang="it-IT" dirty="0" err="1"/>
              <a:t>Bold</a:t>
            </a:r>
            <a:r>
              <a:rPr lang="it-IT" dirty="0"/>
              <a:t>; 12pt; #293762 (</a:t>
            </a:r>
            <a:r>
              <a:rPr lang="it-IT" dirty="0" err="1"/>
              <a:t>Max</a:t>
            </a:r>
            <a:r>
              <a:rPr lang="it-IT" dirty="0"/>
              <a:t> 1 line)</a:t>
            </a:r>
          </a:p>
          <a:p>
            <a:pPr lvl="0"/>
            <a:endParaRPr lang="it-IT" dirty="0"/>
          </a:p>
          <a:p>
            <a:pPr lvl="0"/>
            <a:endParaRPr lang="it-IT" dirty="0"/>
          </a:p>
        </p:txBody>
      </p:sp>
      <p:sp>
        <p:nvSpPr>
          <p:cNvPr id="12" name="Segnaposto immagine 2"/>
          <p:cNvSpPr>
            <a:spLocks noGrp="1"/>
          </p:cNvSpPr>
          <p:nvPr>
            <p:ph type="pic" sz="quarter" idx="18" hasCustomPrompt="1"/>
          </p:nvPr>
        </p:nvSpPr>
        <p:spPr>
          <a:xfrm>
            <a:off x="620714" y="1538937"/>
            <a:ext cx="1811492" cy="136279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>
                <a:solidFill>
                  <a:srgbClr val="293762"/>
                </a:solidFill>
                <a:latin typeface="Arial"/>
                <a:cs typeface="Arial"/>
              </a:defRPr>
            </a:lvl1pPr>
          </a:lstStyle>
          <a:p>
            <a:r>
              <a:rPr lang="it-IT" dirty="0"/>
              <a:t> </a:t>
            </a:r>
          </a:p>
        </p:txBody>
      </p:sp>
      <p:sp>
        <p:nvSpPr>
          <p:cNvPr id="13" name="Segnaposto immagine 2"/>
          <p:cNvSpPr>
            <a:spLocks noGrp="1"/>
          </p:cNvSpPr>
          <p:nvPr>
            <p:ph type="pic" sz="quarter" idx="19" hasCustomPrompt="1"/>
          </p:nvPr>
        </p:nvSpPr>
        <p:spPr>
          <a:xfrm>
            <a:off x="2675945" y="1538937"/>
            <a:ext cx="1811492" cy="136279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>
                <a:solidFill>
                  <a:srgbClr val="293762"/>
                </a:solidFill>
                <a:latin typeface="Arial"/>
                <a:cs typeface="Arial"/>
              </a:defRPr>
            </a:lvl1pPr>
          </a:lstStyle>
          <a:p>
            <a:r>
              <a:rPr lang="it-IT" dirty="0"/>
              <a:t> </a:t>
            </a:r>
          </a:p>
        </p:txBody>
      </p:sp>
      <p:sp>
        <p:nvSpPr>
          <p:cNvPr id="14" name="Segnaposto immagine 2"/>
          <p:cNvSpPr>
            <a:spLocks noGrp="1"/>
          </p:cNvSpPr>
          <p:nvPr>
            <p:ph type="pic" sz="quarter" idx="20" hasCustomPrompt="1"/>
          </p:nvPr>
        </p:nvSpPr>
        <p:spPr>
          <a:xfrm>
            <a:off x="4731176" y="1538937"/>
            <a:ext cx="1811492" cy="136279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>
                <a:solidFill>
                  <a:srgbClr val="293762"/>
                </a:solidFill>
                <a:latin typeface="Arial"/>
                <a:cs typeface="Arial"/>
              </a:defRPr>
            </a:lvl1pPr>
          </a:lstStyle>
          <a:p>
            <a:r>
              <a:rPr lang="it-IT" dirty="0"/>
              <a:t> </a:t>
            </a:r>
          </a:p>
        </p:txBody>
      </p:sp>
      <p:sp>
        <p:nvSpPr>
          <p:cNvPr id="15" name="Segnaposto immagine 2"/>
          <p:cNvSpPr>
            <a:spLocks noGrp="1"/>
          </p:cNvSpPr>
          <p:nvPr>
            <p:ph type="pic" sz="quarter" idx="21" hasCustomPrompt="1"/>
          </p:nvPr>
        </p:nvSpPr>
        <p:spPr>
          <a:xfrm>
            <a:off x="6786408" y="1538937"/>
            <a:ext cx="1811492" cy="136279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>
                <a:solidFill>
                  <a:srgbClr val="293762"/>
                </a:solidFill>
                <a:latin typeface="Arial"/>
                <a:cs typeface="Arial"/>
              </a:defRPr>
            </a:lvl1pPr>
          </a:lstStyle>
          <a:p>
            <a:r>
              <a:rPr lang="it-IT" dirty="0"/>
              <a:t> </a:t>
            </a:r>
          </a:p>
        </p:txBody>
      </p:sp>
      <p:sp>
        <p:nvSpPr>
          <p:cNvPr id="16" name="Segnaposto immagine 2"/>
          <p:cNvSpPr>
            <a:spLocks noGrp="1"/>
          </p:cNvSpPr>
          <p:nvPr>
            <p:ph type="pic" sz="quarter" idx="22" hasCustomPrompt="1"/>
          </p:nvPr>
        </p:nvSpPr>
        <p:spPr>
          <a:xfrm>
            <a:off x="620714" y="3059331"/>
            <a:ext cx="1811492" cy="136279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>
                <a:solidFill>
                  <a:srgbClr val="293762"/>
                </a:solidFill>
                <a:latin typeface="Arial"/>
                <a:cs typeface="Arial"/>
              </a:defRPr>
            </a:lvl1pPr>
          </a:lstStyle>
          <a:p>
            <a:r>
              <a:rPr lang="it-IT" dirty="0"/>
              <a:t> </a:t>
            </a:r>
          </a:p>
        </p:txBody>
      </p:sp>
      <p:sp>
        <p:nvSpPr>
          <p:cNvPr id="17" name="Segnaposto immagine 2"/>
          <p:cNvSpPr>
            <a:spLocks noGrp="1"/>
          </p:cNvSpPr>
          <p:nvPr>
            <p:ph type="pic" sz="quarter" idx="23" hasCustomPrompt="1"/>
          </p:nvPr>
        </p:nvSpPr>
        <p:spPr>
          <a:xfrm>
            <a:off x="2675945" y="3059331"/>
            <a:ext cx="1811492" cy="136279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>
                <a:solidFill>
                  <a:srgbClr val="293762"/>
                </a:solidFill>
                <a:latin typeface="Arial"/>
                <a:cs typeface="Arial"/>
              </a:defRPr>
            </a:lvl1pPr>
          </a:lstStyle>
          <a:p>
            <a:r>
              <a:rPr lang="it-IT" dirty="0"/>
              <a:t> </a:t>
            </a:r>
          </a:p>
        </p:txBody>
      </p:sp>
      <p:sp>
        <p:nvSpPr>
          <p:cNvPr id="18" name="Segnaposto immagine 2"/>
          <p:cNvSpPr>
            <a:spLocks noGrp="1"/>
          </p:cNvSpPr>
          <p:nvPr>
            <p:ph type="pic" sz="quarter" idx="24" hasCustomPrompt="1"/>
          </p:nvPr>
        </p:nvSpPr>
        <p:spPr>
          <a:xfrm>
            <a:off x="4731176" y="3059331"/>
            <a:ext cx="1811492" cy="136279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>
                <a:solidFill>
                  <a:srgbClr val="293762"/>
                </a:solidFill>
                <a:latin typeface="Arial"/>
                <a:cs typeface="Arial"/>
              </a:defRPr>
            </a:lvl1pPr>
          </a:lstStyle>
          <a:p>
            <a:r>
              <a:rPr lang="it-IT" dirty="0"/>
              <a:t> </a:t>
            </a:r>
          </a:p>
        </p:txBody>
      </p:sp>
      <p:sp>
        <p:nvSpPr>
          <p:cNvPr id="19" name="Segnaposto immagine 2"/>
          <p:cNvSpPr>
            <a:spLocks noGrp="1"/>
          </p:cNvSpPr>
          <p:nvPr>
            <p:ph type="pic" sz="quarter" idx="25" hasCustomPrompt="1"/>
          </p:nvPr>
        </p:nvSpPr>
        <p:spPr>
          <a:xfrm>
            <a:off x="6786408" y="3059331"/>
            <a:ext cx="1811492" cy="136279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>
                <a:solidFill>
                  <a:srgbClr val="293762"/>
                </a:solidFill>
                <a:latin typeface="Arial"/>
                <a:cs typeface="Arial"/>
              </a:defRPr>
            </a:lvl1pPr>
          </a:lstStyle>
          <a:p>
            <a:r>
              <a:rPr lang="it-IT" dirty="0"/>
              <a:t> </a:t>
            </a:r>
          </a:p>
        </p:txBody>
      </p:sp>
      <p:sp>
        <p:nvSpPr>
          <p:cNvPr id="20" name="Segnaposto immagine 2"/>
          <p:cNvSpPr>
            <a:spLocks noGrp="1"/>
          </p:cNvSpPr>
          <p:nvPr>
            <p:ph type="pic" sz="quarter" idx="26" hasCustomPrompt="1"/>
          </p:nvPr>
        </p:nvSpPr>
        <p:spPr>
          <a:xfrm>
            <a:off x="620714" y="4579726"/>
            <a:ext cx="1811492" cy="136279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>
                <a:solidFill>
                  <a:srgbClr val="293762"/>
                </a:solidFill>
                <a:latin typeface="Arial"/>
                <a:cs typeface="Arial"/>
              </a:defRPr>
            </a:lvl1pPr>
          </a:lstStyle>
          <a:p>
            <a:r>
              <a:rPr lang="it-IT" dirty="0"/>
              <a:t> </a:t>
            </a:r>
          </a:p>
        </p:txBody>
      </p:sp>
      <p:sp>
        <p:nvSpPr>
          <p:cNvPr id="21" name="Segnaposto immagine 2"/>
          <p:cNvSpPr>
            <a:spLocks noGrp="1"/>
          </p:cNvSpPr>
          <p:nvPr>
            <p:ph type="pic" sz="quarter" idx="27" hasCustomPrompt="1"/>
          </p:nvPr>
        </p:nvSpPr>
        <p:spPr>
          <a:xfrm>
            <a:off x="2675945" y="4579726"/>
            <a:ext cx="1811492" cy="136279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>
                <a:solidFill>
                  <a:srgbClr val="293762"/>
                </a:solidFill>
                <a:latin typeface="Arial"/>
                <a:cs typeface="Arial"/>
              </a:defRPr>
            </a:lvl1pPr>
          </a:lstStyle>
          <a:p>
            <a:r>
              <a:rPr lang="it-IT" dirty="0"/>
              <a:t> </a:t>
            </a:r>
          </a:p>
        </p:txBody>
      </p:sp>
      <p:sp>
        <p:nvSpPr>
          <p:cNvPr id="22" name="Segnaposto immagine 2"/>
          <p:cNvSpPr>
            <a:spLocks noGrp="1"/>
          </p:cNvSpPr>
          <p:nvPr>
            <p:ph type="pic" sz="quarter" idx="28" hasCustomPrompt="1"/>
          </p:nvPr>
        </p:nvSpPr>
        <p:spPr>
          <a:xfrm>
            <a:off x="4731176" y="4579726"/>
            <a:ext cx="1811492" cy="136279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>
                <a:solidFill>
                  <a:srgbClr val="293762"/>
                </a:solidFill>
                <a:latin typeface="Arial"/>
                <a:cs typeface="Arial"/>
              </a:defRPr>
            </a:lvl1pPr>
          </a:lstStyle>
          <a:p>
            <a:r>
              <a:rPr lang="it-IT" dirty="0"/>
              <a:t> </a:t>
            </a:r>
          </a:p>
        </p:txBody>
      </p:sp>
      <p:sp>
        <p:nvSpPr>
          <p:cNvPr id="23" name="Segnaposto immagine 2"/>
          <p:cNvSpPr>
            <a:spLocks noGrp="1"/>
          </p:cNvSpPr>
          <p:nvPr>
            <p:ph type="pic" sz="quarter" idx="29" hasCustomPrompt="1"/>
          </p:nvPr>
        </p:nvSpPr>
        <p:spPr>
          <a:xfrm>
            <a:off x="6786408" y="4579726"/>
            <a:ext cx="1811492" cy="136279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>
                <a:solidFill>
                  <a:srgbClr val="293762"/>
                </a:solidFill>
                <a:latin typeface="Arial"/>
                <a:cs typeface="Arial"/>
              </a:defRPr>
            </a:lvl1pPr>
          </a:lstStyle>
          <a:p>
            <a:r>
              <a:rPr lang="it-IT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000333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graph [4:3]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egnaposto testo 10"/>
          <p:cNvSpPr>
            <a:spLocks noGrp="1"/>
          </p:cNvSpPr>
          <p:nvPr>
            <p:ph type="body" sz="quarter" idx="16" hasCustomPrompt="1"/>
          </p:nvPr>
        </p:nvSpPr>
        <p:spPr>
          <a:xfrm>
            <a:off x="619945" y="307975"/>
            <a:ext cx="7990656" cy="426812"/>
          </a:xfrm>
          <a:prstGeom prst="rect">
            <a:avLst/>
          </a:prstGeom>
          <a:ln>
            <a:noFill/>
          </a:ln>
        </p:spPr>
        <p:txBody>
          <a:bodyPr vert="horz"/>
          <a:lstStyle>
            <a:lvl1pPr marL="0" indent="0">
              <a:spcBef>
                <a:spcPts val="0"/>
              </a:spcBef>
              <a:buNone/>
              <a:defRPr sz="2400" b="1">
                <a:solidFill>
                  <a:srgbClr val="293762"/>
                </a:solidFill>
                <a:latin typeface="Arial"/>
                <a:cs typeface="Arial"/>
              </a:defRPr>
            </a:lvl1pPr>
            <a:lvl2pPr marL="457200" indent="0">
              <a:buNone/>
              <a:defRPr sz="2400" b="1">
                <a:solidFill>
                  <a:srgbClr val="293762"/>
                </a:solidFill>
                <a:latin typeface="Arial"/>
                <a:cs typeface="Arial"/>
              </a:defRPr>
            </a:lvl2pPr>
            <a:lvl3pPr marL="914400" indent="0">
              <a:buNone/>
              <a:defRPr sz="2400" b="1">
                <a:solidFill>
                  <a:srgbClr val="293762"/>
                </a:solidFill>
                <a:latin typeface="Arial"/>
                <a:cs typeface="Arial"/>
              </a:defRPr>
            </a:lvl3pPr>
            <a:lvl4pPr marL="1371600" indent="0">
              <a:buNone/>
              <a:defRPr sz="2400" b="1">
                <a:solidFill>
                  <a:srgbClr val="293762"/>
                </a:solidFill>
                <a:latin typeface="Arial"/>
                <a:cs typeface="Arial"/>
              </a:defRPr>
            </a:lvl4pPr>
            <a:lvl5pPr marL="1828800" indent="0">
              <a:buNone/>
              <a:defRPr sz="2400" b="1">
                <a:solidFill>
                  <a:srgbClr val="293762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it-IT" dirty="0"/>
              <a:t>SLIDE TITLE: </a:t>
            </a:r>
            <a:r>
              <a:rPr lang="it-IT" dirty="0" err="1"/>
              <a:t>Arial</a:t>
            </a:r>
            <a:r>
              <a:rPr lang="it-IT" dirty="0"/>
              <a:t> </a:t>
            </a:r>
            <a:r>
              <a:rPr lang="it-IT" dirty="0" err="1"/>
              <a:t>Bold</a:t>
            </a:r>
            <a:r>
              <a:rPr lang="it-IT" dirty="0"/>
              <a:t>; 24pt; #</a:t>
            </a:r>
            <a:r>
              <a:rPr lang="is-IS" dirty="0"/>
              <a:t>293762</a:t>
            </a:r>
          </a:p>
        </p:txBody>
      </p:sp>
      <p:cxnSp>
        <p:nvCxnSpPr>
          <p:cNvPr id="25" name="Connettore 1 24"/>
          <p:cNvCxnSpPr/>
          <p:nvPr userDrawn="1"/>
        </p:nvCxnSpPr>
        <p:spPr>
          <a:xfrm>
            <a:off x="619945" y="916214"/>
            <a:ext cx="7990655" cy="0"/>
          </a:xfrm>
          <a:prstGeom prst="line">
            <a:avLst/>
          </a:prstGeom>
          <a:ln>
            <a:solidFill>
              <a:srgbClr val="29376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Segnaposto testo 12"/>
          <p:cNvSpPr>
            <a:spLocks noGrp="1"/>
          </p:cNvSpPr>
          <p:nvPr>
            <p:ph type="body" sz="quarter" idx="17" hasCustomPrompt="1"/>
          </p:nvPr>
        </p:nvSpPr>
        <p:spPr>
          <a:xfrm>
            <a:off x="619944" y="1089254"/>
            <a:ext cx="7990656" cy="489175"/>
          </a:xfrm>
          <a:prstGeom prst="rect">
            <a:avLst/>
          </a:prstGeom>
          <a:ln>
            <a:noFill/>
          </a:ln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b="1" baseline="0">
                <a:solidFill>
                  <a:srgbClr val="293762"/>
                </a:solidFill>
                <a:latin typeface="Arial"/>
                <a:cs typeface="Arial"/>
              </a:defRPr>
            </a:lvl1pPr>
            <a:lvl2pPr marL="457200" indent="0">
              <a:buNone/>
              <a:defRPr sz="1400" b="1">
                <a:solidFill>
                  <a:srgbClr val="293762"/>
                </a:solidFill>
                <a:latin typeface="Arial"/>
                <a:cs typeface="Arial"/>
              </a:defRPr>
            </a:lvl2pPr>
            <a:lvl3pPr marL="914400" indent="0">
              <a:buNone/>
              <a:defRPr sz="1400" b="1">
                <a:solidFill>
                  <a:srgbClr val="293762"/>
                </a:solidFill>
                <a:latin typeface="Arial"/>
                <a:cs typeface="Arial"/>
              </a:defRPr>
            </a:lvl3pPr>
            <a:lvl4pPr marL="1371600" indent="0">
              <a:buNone/>
              <a:defRPr sz="1400" b="1">
                <a:solidFill>
                  <a:srgbClr val="293762"/>
                </a:solidFill>
                <a:latin typeface="Arial"/>
                <a:cs typeface="Arial"/>
              </a:defRPr>
            </a:lvl4pPr>
            <a:lvl5pPr marL="1828800" indent="0">
              <a:buNone/>
              <a:defRPr sz="1400" b="1">
                <a:solidFill>
                  <a:srgbClr val="293762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it-IT" dirty="0"/>
              <a:t>SLIDE SUBTITLE: </a:t>
            </a:r>
            <a:r>
              <a:rPr lang="it-IT" dirty="0" err="1"/>
              <a:t>Arial</a:t>
            </a:r>
            <a:r>
              <a:rPr lang="it-IT" dirty="0"/>
              <a:t> </a:t>
            </a:r>
            <a:r>
              <a:rPr lang="it-IT" dirty="0" err="1"/>
              <a:t>Bold</a:t>
            </a:r>
            <a:r>
              <a:rPr lang="it-IT" dirty="0"/>
              <a:t>; 14pt; #293762</a:t>
            </a:r>
          </a:p>
          <a:p>
            <a:pPr lvl="0"/>
            <a:r>
              <a:rPr lang="it-IT" dirty="0"/>
              <a:t>(</a:t>
            </a:r>
            <a:r>
              <a:rPr lang="it-IT" dirty="0" err="1"/>
              <a:t>Max</a:t>
            </a:r>
            <a:r>
              <a:rPr lang="it-IT" dirty="0"/>
              <a:t> 2 </a:t>
            </a:r>
            <a:r>
              <a:rPr lang="it-IT" dirty="0" err="1"/>
              <a:t>lines</a:t>
            </a:r>
            <a:r>
              <a:rPr lang="it-IT" dirty="0"/>
              <a:t>)</a:t>
            </a:r>
          </a:p>
          <a:p>
            <a:pPr lvl="0"/>
            <a:endParaRPr lang="it-IT" dirty="0"/>
          </a:p>
        </p:txBody>
      </p:sp>
      <p:sp>
        <p:nvSpPr>
          <p:cNvPr id="29" name="CasellaDiTesto 28"/>
          <p:cNvSpPr txBox="1"/>
          <p:nvPr userDrawn="1"/>
        </p:nvSpPr>
        <p:spPr>
          <a:xfrm>
            <a:off x="619945" y="6493924"/>
            <a:ext cx="194383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 err="1">
                <a:solidFill>
                  <a:srgbClr val="293762"/>
                </a:solidFill>
                <a:latin typeface="Arial  "/>
                <a:cs typeface="Arial  "/>
              </a:rPr>
              <a:t>eurohealthobservatory.eu</a:t>
            </a:r>
            <a:endParaRPr lang="it-IT" sz="1000" dirty="0">
              <a:solidFill>
                <a:srgbClr val="293762"/>
              </a:solidFill>
              <a:latin typeface="Arial  "/>
              <a:cs typeface="Arial  "/>
            </a:endParaRPr>
          </a:p>
        </p:txBody>
      </p:sp>
      <p:sp>
        <p:nvSpPr>
          <p:cNvPr id="30" name="CasellaDiTesto 29"/>
          <p:cNvSpPr txBox="1"/>
          <p:nvPr userDrawn="1"/>
        </p:nvSpPr>
        <p:spPr>
          <a:xfrm>
            <a:off x="2375536" y="6493924"/>
            <a:ext cx="13512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srgbClr val="293762"/>
                </a:solidFill>
                <a:latin typeface="Arial   "/>
                <a:cs typeface="Arial   "/>
              </a:rPr>
              <a:t>@</a:t>
            </a:r>
            <a:r>
              <a:rPr lang="it-IT" sz="1000" dirty="0" err="1">
                <a:solidFill>
                  <a:srgbClr val="293762"/>
                </a:solidFill>
                <a:latin typeface="Arial   "/>
                <a:cs typeface="Arial   "/>
              </a:rPr>
              <a:t>OBSHealth</a:t>
            </a:r>
            <a:endParaRPr lang="it-IT" sz="1000" dirty="0">
              <a:solidFill>
                <a:srgbClr val="293762"/>
              </a:solidFill>
              <a:latin typeface="Arial   "/>
              <a:cs typeface="Arial   "/>
            </a:endParaRPr>
          </a:p>
        </p:txBody>
      </p:sp>
      <p:sp>
        <p:nvSpPr>
          <p:cNvPr id="31" name="Segnaposto testo 16"/>
          <p:cNvSpPr>
            <a:spLocks noGrp="1"/>
          </p:cNvSpPr>
          <p:nvPr>
            <p:ph type="body" sz="quarter" idx="15" hasCustomPrompt="1"/>
          </p:nvPr>
        </p:nvSpPr>
        <p:spPr>
          <a:xfrm>
            <a:off x="3496117" y="6494463"/>
            <a:ext cx="3021012" cy="36353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000" baseline="0">
                <a:solidFill>
                  <a:srgbClr val="293762"/>
                </a:solidFill>
                <a:latin typeface="Arial"/>
                <a:cs typeface="Arial"/>
              </a:defRPr>
            </a:lvl1pPr>
            <a:lvl2pPr marL="457200" indent="0">
              <a:buNone/>
              <a:defRPr sz="1000">
                <a:solidFill>
                  <a:srgbClr val="FFFFFF"/>
                </a:solidFill>
                <a:latin typeface="Arial"/>
                <a:cs typeface="Arial"/>
              </a:defRPr>
            </a:lvl2pPr>
            <a:lvl3pPr marL="914400" indent="0">
              <a:buNone/>
              <a:defRPr sz="1000">
                <a:solidFill>
                  <a:srgbClr val="FFFFFF"/>
                </a:solidFill>
                <a:latin typeface="Arial"/>
                <a:cs typeface="Arial"/>
              </a:defRPr>
            </a:lvl3pPr>
            <a:lvl4pPr marL="1371600" indent="0">
              <a:buNone/>
              <a:defRPr sz="1000">
                <a:solidFill>
                  <a:srgbClr val="FFFFFF"/>
                </a:solidFill>
                <a:latin typeface="Arial"/>
                <a:cs typeface="Arial"/>
              </a:defRPr>
            </a:lvl4pPr>
            <a:lvl5pPr marL="1828800" indent="0">
              <a:buNone/>
              <a:defRPr sz="1000">
                <a:solidFill>
                  <a:srgbClr val="FFFFF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it-IT" dirty="0"/>
              <a:t>#</a:t>
            </a:r>
            <a:r>
              <a:rPr lang="it-IT" dirty="0" err="1"/>
              <a:t>hashtag</a:t>
            </a:r>
            <a:r>
              <a:rPr lang="it-IT" dirty="0"/>
              <a:t> </a:t>
            </a:r>
            <a:r>
              <a:rPr lang="it-IT" dirty="0" err="1"/>
              <a:t>placeholder</a:t>
            </a:r>
            <a:endParaRPr lang="it-IT" dirty="0"/>
          </a:p>
        </p:txBody>
      </p:sp>
      <p:sp>
        <p:nvSpPr>
          <p:cNvPr id="9" name="Segnaposto grafico 20"/>
          <p:cNvSpPr>
            <a:spLocks noGrp="1"/>
          </p:cNvSpPr>
          <p:nvPr>
            <p:ph type="chart" sz="quarter" idx="18"/>
          </p:nvPr>
        </p:nvSpPr>
        <p:spPr>
          <a:xfrm>
            <a:off x="620713" y="1677988"/>
            <a:ext cx="7989887" cy="4100512"/>
          </a:xfrm>
          <a:prstGeom prst="rect">
            <a:avLst/>
          </a:prstGeom>
          <a:solidFill>
            <a:schemeClr val="bg1"/>
          </a:solidFill>
          <a:ln>
            <a:solidFill>
              <a:srgbClr val="F5D652"/>
            </a:solidFill>
          </a:ln>
        </p:spPr>
        <p:txBody>
          <a:bodyPr vert="horz"/>
          <a:lstStyle>
            <a:lvl1pPr marL="0" indent="0">
              <a:buNone/>
              <a:defRPr sz="2400">
                <a:solidFill>
                  <a:srgbClr val="293762"/>
                </a:solidFill>
                <a:latin typeface="Arial"/>
                <a:cs typeface="Arial"/>
              </a:defRPr>
            </a:lvl1pPr>
          </a:lstStyle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3465734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blank space [4:3]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egnaposto testo 10"/>
          <p:cNvSpPr>
            <a:spLocks noGrp="1"/>
          </p:cNvSpPr>
          <p:nvPr>
            <p:ph type="body" sz="quarter" idx="16" hasCustomPrompt="1"/>
          </p:nvPr>
        </p:nvSpPr>
        <p:spPr>
          <a:xfrm>
            <a:off x="619945" y="307975"/>
            <a:ext cx="7990656" cy="426812"/>
          </a:xfrm>
          <a:prstGeom prst="rect">
            <a:avLst/>
          </a:prstGeom>
          <a:ln>
            <a:noFill/>
          </a:ln>
        </p:spPr>
        <p:txBody>
          <a:bodyPr vert="horz"/>
          <a:lstStyle>
            <a:lvl1pPr marL="0" indent="0">
              <a:spcBef>
                <a:spcPts val="0"/>
              </a:spcBef>
              <a:buNone/>
              <a:defRPr sz="2400" b="1">
                <a:solidFill>
                  <a:srgbClr val="293762"/>
                </a:solidFill>
                <a:latin typeface="Arial"/>
                <a:cs typeface="Arial"/>
              </a:defRPr>
            </a:lvl1pPr>
            <a:lvl2pPr marL="457200" indent="0">
              <a:buNone/>
              <a:defRPr sz="2400" b="1">
                <a:solidFill>
                  <a:srgbClr val="293762"/>
                </a:solidFill>
                <a:latin typeface="Arial"/>
                <a:cs typeface="Arial"/>
              </a:defRPr>
            </a:lvl2pPr>
            <a:lvl3pPr marL="914400" indent="0">
              <a:buNone/>
              <a:defRPr sz="2400" b="1">
                <a:solidFill>
                  <a:srgbClr val="293762"/>
                </a:solidFill>
                <a:latin typeface="Arial"/>
                <a:cs typeface="Arial"/>
              </a:defRPr>
            </a:lvl3pPr>
            <a:lvl4pPr marL="1371600" indent="0">
              <a:buNone/>
              <a:defRPr sz="2400" b="1">
                <a:solidFill>
                  <a:srgbClr val="293762"/>
                </a:solidFill>
                <a:latin typeface="Arial"/>
                <a:cs typeface="Arial"/>
              </a:defRPr>
            </a:lvl4pPr>
            <a:lvl5pPr marL="1828800" indent="0">
              <a:buNone/>
              <a:defRPr sz="2400" b="1">
                <a:solidFill>
                  <a:srgbClr val="293762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it-IT" dirty="0"/>
              <a:t>SLIDE TITLE: </a:t>
            </a:r>
            <a:r>
              <a:rPr lang="it-IT" dirty="0" err="1"/>
              <a:t>Arial</a:t>
            </a:r>
            <a:r>
              <a:rPr lang="it-IT" dirty="0"/>
              <a:t> </a:t>
            </a:r>
            <a:r>
              <a:rPr lang="it-IT" dirty="0" err="1"/>
              <a:t>Bold</a:t>
            </a:r>
            <a:r>
              <a:rPr lang="it-IT" dirty="0"/>
              <a:t>; 24pt; #</a:t>
            </a:r>
            <a:r>
              <a:rPr lang="is-IS" dirty="0"/>
              <a:t>293762</a:t>
            </a:r>
          </a:p>
        </p:txBody>
      </p:sp>
      <p:cxnSp>
        <p:nvCxnSpPr>
          <p:cNvPr id="25" name="Connettore 1 24"/>
          <p:cNvCxnSpPr/>
          <p:nvPr userDrawn="1"/>
        </p:nvCxnSpPr>
        <p:spPr>
          <a:xfrm>
            <a:off x="619945" y="916214"/>
            <a:ext cx="7990655" cy="0"/>
          </a:xfrm>
          <a:prstGeom prst="line">
            <a:avLst/>
          </a:prstGeom>
          <a:ln>
            <a:solidFill>
              <a:srgbClr val="29376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Segnaposto testo 12"/>
          <p:cNvSpPr>
            <a:spLocks noGrp="1"/>
          </p:cNvSpPr>
          <p:nvPr>
            <p:ph type="body" sz="quarter" idx="17" hasCustomPrompt="1"/>
          </p:nvPr>
        </p:nvSpPr>
        <p:spPr>
          <a:xfrm>
            <a:off x="619944" y="1089254"/>
            <a:ext cx="7990656" cy="489175"/>
          </a:xfrm>
          <a:prstGeom prst="rect">
            <a:avLst/>
          </a:prstGeom>
          <a:ln>
            <a:noFill/>
          </a:ln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b="1" baseline="0">
                <a:solidFill>
                  <a:srgbClr val="293762"/>
                </a:solidFill>
                <a:latin typeface="Arial"/>
                <a:cs typeface="Arial"/>
              </a:defRPr>
            </a:lvl1pPr>
            <a:lvl2pPr marL="457200" indent="0">
              <a:buNone/>
              <a:defRPr sz="1400" b="1">
                <a:solidFill>
                  <a:srgbClr val="293762"/>
                </a:solidFill>
                <a:latin typeface="Arial"/>
                <a:cs typeface="Arial"/>
              </a:defRPr>
            </a:lvl2pPr>
            <a:lvl3pPr marL="914400" indent="0">
              <a:buNone/>
              <a:defRPr sz="1400" b="1">
                <a:solidFill>
                  <a:srgbClr val="293762"/>
                </a:solidFill>
                <a:latin typeface="Arial"/>
                <a:cs typeface="Arial"/>
              </a:defRPr>
            </a:lvl3pPr>
            <a:lvl4pPr marL="1371600" indent="0">
              <a:buNone/>
              <a:defRPr sz="1400" b="1">
                <a:solidFill>
                  <a:srgbClr val="293762"/>
                </a:solidFill>
                <a:latin typeface="Arial"/>
                <a:cs typeface="Arial"/>
              </a:defRPr>
            </a:lvl4pPr>
            <a:lvl5pPr marL="1828800" indent="0">
              <a:buNone/>
              <a:defRPr sz="1400" b="1">
                <a:solidFill>
                  <a:srgbClr val="293762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it-IT" dirty="0"/>
              <a:t>SLIDE SUBTITLE: </a:t>
            </a:r>
            <a:r>
              <a:rPr lang="it-IT" dirty="0" err="1"/>
              <a:t>Arial</a:t>
            </a:r>
            <a:r>
              <a:rPr lang="it-IT" dirty="0"/>
              <a:t> </a:t>
            </a:r>
            <a:r>
              <a:rPr lang="it-IT" dirty="0" err="1"/>
              <a:t>Bold</a:t>
            </a:r>
            <a:r>
              <a:rPr lang="it-IT" dirty="0"/>
              <a:t>; 14pt; #293762</a:t>
            </a:r>
          </a:p>
          <a:p>
            <a:pPr lvl="0"/>
            <a:r>
              <a:rPr lang="it-IT" dirty="0"/>
              <a:t>(</a:t>
            </a:r>
            <a:r>
              <a:rPr lang="it-IT" dirty="0" err="1"/>
              <a:t>Max</a:t>
            </a:r>
            <a:r>
              <a:rPr lang="it-IT" dirty="0"/>
              <a:t> 2 </a:t>
            </a:r>
            <a:r>
              <a:rPr lang="it-IT" dirty="0" err="1"/>
              <a:t>lines</a:t>
            </a:r>
            <a:r>
              <a:rPr lang="it-IT" dirty="0"/>
              <a:t>)</a:t>
            </a:r>
          </a:p>
          <a:p>
            <a:pPr lvl="0"/>
            <a:endParaRPr lang="it-IT" dirty="0"/>
          </a:p>
        </p:txBody>
      </p:sp>
      <p:sp>
        <p:nvSpPr>
          <p:cNvPr id="29" name="CasellaDiTesto 28"/>
          <p:cNvSpPr txBox="1"/>
          <p:nvPr userDrawn="1"/>
        </p:nvSpPr>
        <p:spPr>
          <a:xfrm>
            <a:off x="619945" y="6493924"/>
            <a:ext cx="194383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 err="1">
                <a:solidFill>
                  <a:srgbClr val="293762"/>
                </a:solidFill>
                <a:latin typeface="Arial  "/>
                <a:cs typeface="Arial  "/>
              </a:rPr>
              <a:t>eurohealthobservatory.eu</a:t>
            </a:r>
            <a:endParaRPr lang="it-IT" sz="1000" dirty="0">
              <a:solidFill>
                <a:srgbClr val="293762"/>
              </a:solidFill>
              <a:latin typeface="Arial  "/>
              <a:cs typeface="Arial  "/>
            </a:endParaRPr>
          </a:p>
        </p:txBody>
      </p:sp>
      <p:sp>
        <p:nvSpPr>
          <p:cNvPr id="30" name="CasellaDiTesto 29"/>
          <p:cNvSpPr txBox="1"/>
          <p:nvPr userDrawn="1"/>
        </p:nvSpPr>
        <p:spPr>
          <a:xfrm>
            <a:off x="2375536" y="6493924"/>
            <a:ext cx="13512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srgbClr val="293762"/>
                </a:solidFill>
                <a:latin typeface="Arial   "/>
                <a:cs typeface="Arial   "/>
              </a:rPr>
              <a:t>@</a:t>
            </a:r>
            <a:r>
              <a:rPr lang="it-IT" sz="1000" dirty="0" err="1">
                <a:solidFill>
                  <a:srgbClr val="293762"/>
                </a:solidFill>
                <a:latin typeface="Arial   "/>
                <a:cs typeface="Arial   "/>
              </a:rPr>
              <a:t>OBSHealth</a:t>
            </a:r>
            <a:endParaRPr lang="it-IT" sz="1000" dirty="0">
              <a:solidFill>
                <a:srgbClr val="293762"/>
              </a:solidFill>
              <a:latin typeface="Arial   "/>
              <a:cs typeface="Arial   "/>
            </a:endParaRPr>
          </a:p>
        </p:txBody>
      </p:sp>
      <p:sp>
        <p:nvSpPr>
          <p:cNvPr id="31" name="Segnaposto testo 16"/>
          <p:cNvSpPr>
            <a:spLocks noGrp="1"/>
          </p:cNvSpPr>
          <p:nvPr>
            <p:ph type="body" sz="quarter" idx="15" hasCustomPrompt="1"/>
          </p:nvPr>
        </p:nvSpPr>
        <p:spPr>
          <a:xfrm>
            <a:off x="3496117" y="6494463"/>
            <a:ext cx="3021012" cy="36353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000" baseline="0">
                <a:solidFill>
                  <a:srgbClr val="293762"/>
                </a:solidFill>
                <a:latin typeface="Arial"/>
                <a:cs typeface="Arial"/>
              </a:defRPr>
            </a:lvl1pPr>
            <a:lvl2pPr marL="457200" indent="0">
              <a:buNone/>
              <a:defRPr sz="1000">
                <a:solidFill>
                  <a:srgbClr val="FFFFFF"/>
                </a:solidFill>
                <a:latin typeface="Arial"/>
                <a:cs typeface="Arial"/>
              </a:defRPr>
            </a:lvl2pPr>
            <a:lvl3pPr marL="914400" indent="0">
              <a:buNone/>
              <a:defRPr sz="1000">
                <a:solidFill>
                  <a:srgbClr val="FFFFFF"/>
                </a:solidFill>
                <a:latin typeface="Arial"/>
                <a:cs typeface="Arial"/>
              </a:defRPr>
            </a:lvl3pPr>
            <a:lvl4pPr marL="1371600" indent="0">
              <a:buNone/>
              <a:defRPr sz="1000">
                <a:solidFill>
                  <a:srgbClr val="FFFFFF"/>
                </a:solidFill>
                <a:latin typeface="Arial"/>
                <a:cs typeface="Arial"/>
              </a:defRPr>
            </a:lvl4pPr>
            <a:lvl5pPr marL="1828800" indent="0">
              <a:buNone/>
              <a:defRPr sz="1000">
                <a:solidFill>
                  <a:srgbClr val="FFFFF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it-IT" dirty="0"/>
              <a:t>#</a:t>
            </a:r>
            <a:r>
              <a:rPr lang="it-IT" dirty="0" err="1"/>
              <a:t>hashtag</a:t>
            </a:r>
            <a:r>
              <a:rPr lang="it-IT" dirty="0"/>
              <a:t> </a:t>
            </a:r>
            <a:r>
              <a:rPr lang="it-IT" dirty="0" err="1"/>
              <a:t>placeholder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1030387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bullet points [4:3]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egnaposto testo 10"/>
          <p:cNvSpPr>
            <a:spLocks noGrp="1"/>
          </p:cNvSpPr>
          <p:nvPr>
            <p:ph type="body" sz="quarter" idx="16" hasCustomPrompt="1"/>
          </p:nvPr>
        </p:nvSpPr>
        <p:spPr>
          <a:xfrm>
            <a:off x="619945" y="307975"/>
            <a:ext cx="7990656" cy="426812"/>
          </a:xfrm>
          <a:prstGeom prst="rect">
            <a:avLst/>
          </a:prstGeom>
          <a:ln>
            <a:noFill/>
          </a:ln>
        </p:spPr>
        <p:txBody>
          <a:bodyPr vert="horz"/>
          <a:lstStyle>
            <a:lvl1pPr marL="0" indent="0">
              <a:spcBef>
                <a:spcPts val="0"/>
              </a:spcBef>
              <a:buNone/>
              <a:defRPr sz="2400" b="1">
                <a:solidFill>
                  <a:srgbClr val="293762"/>
                </a:solidFill>
                <a:latin typeface="Arial"/>
                <a:cs typeface="Arial"/>
              </a:defRPr>
            </a:lvl1pPr>
            <a:lvl2pPr marL="457200" indent="0">
              <a:buNone/>
              <a:defRPr sz="2400" b="1">
                <a:solidFill>
                  <a:srgbClr val="293762"/>
                </a:solidFill>
                <a:latin typeface="Arial"/>
                <a:cs typeface="Arial"/>
              </a:defRPr>
            </a:lvl2pPr>
            <a:lvl3pPr marL="914400" indent="0">
              <a:buNone/>
              <a:defRPr sz="2400" b="1">
                <a:solidFill>
                  <a:srgbClr val="293762"/>
                </a:solidFill>
                <a:latin typeface="Arial"/>
                <a:cs typeface="Arial"/>
              </a:defRPr>
            </a:lvl3pPr>
            <a:lvl4pPr marL="1371600" indent="0">
              <a:buNone/>
              <a:defRPr sz="2400" b="1">
                <a:solidFill>
                  <a:srgbClr val="293762"/>
                </a:solidFill>
                <a:latin typeface="Arial"/>
                <a:cs typeface="Arial"/>
              </a:defRPr>
            </a:lvl4pPr>
            <a:lvl5pPr marL="1828800" indent="0">
              <a:buNone/>
              <a:defRPr sz="2400" b="1">
                <a:solidFill>
                  <a:srgbClr val="293762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it-IT" dirty="0"/>
              <a:t>SLIDE TITLE: </a:t>
            </a:r>
            <a:r>
              <a:rPr lang="it-IT" dirty="0" err="1"/>
              <a:t>Arial</a:t>
            </a:r>
            <a:r>
              <a:rPr lang="it-IT" dirty="0"/>
              <a:t> </a:t>
            </a:r>
            <a:r>
              <a:rPr lang="it-IT" dirty="0" err="1"/>
              <a:t>Bold</a:t>
            </a:r>
            <a:r>
              <a:rPr lang="it-IT" dirty="0"/>
              <a:t>; 24pt; #</a:t>
            </a:r>
            <a:r>
              <a:rPr lang="is-IS" dirty="0"/>
              <a:t>293762</a:t>
            </a:r>
          </a:p>
        </p:txBody>
      </p:sp>
      <p:cxnSp>
        <p:nvCxnSpPr>
          <p:cNvPr id="11" name="Connettore 1 10"/>
          <p:cNvCxnSpPr/>
          <p:nvPr userDrawn="1"/>
        </p:nvCxnSpPr>
        <p:spPr>
          <a:xfrm>
            <a:off x="619945" y="916214"/>
            <a:ext cx="7990655" cy="0"/>
          </a:xfrm>
          <a:prstGeom prst="line">
            <a:avLst/>
          </a:prstGeom>
          <a:ln>
            <a:solidFill>
              <a:srgbClr val="29376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Segnaposto testo 16"/>
          <p:cNvSpPr>
            <a:spLocks noGrp="1"/>
          </p:cNvSpPr>
          <p:nvPr>
            <p:ph type="body" sz="quarter" idx="18" hasCustomPrompt="1"/>
          </p:nvPr>
        </p:nvSpPr>
        <p:spPr>
          <a:xfrm>
            <a:off x="619944" y="1814741"/>
            <a:ext cx="7990656" cy="299357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1200" b="1" baseline="0">
                <a:solidFill>
                  <a:srgbClr val="293762"/>
                </a:solidFill>
                <a:latin typeface="Arial"/>
                <a:cs typeface="Arial"/>
              </a:defRPr>
            </a:lvl1pPr>
            <a:lvl2pPr marL="457200" indent="0" algn="l">
              <a:buNone/>
              <a:defRPr sz="1400">
                <a:solidFill>
                  <a:srgbClr val="293762"/>
                </a:solidFill>
                <a:latin typeface="Arial"/>
                <a:cs typeface="Arial"/>
              </a:defRPr>
            </a:lvl2pPr>
            <a:lvl3pPr marL="914400" indent="0" algn="l">
              <a:buNone/>
              <a:defRPr sz="1400">
                <a:solidFill>
                  <a:srgbClr val="293762"/>
                </a:solidFill>
                <a:latin typeface="Arial"/>
                <a:cs typeface="Arial"/>
              </a:defRPr>
            </a:lvl3pPr>
            <a:lvl4pPr marL="1371600" indent="0" algn="l">
              <a:buNone/>
              <a:defRPr sz="1400">
                <a:solidFill>
                  <a:srgbClr val="293762"/>
                </a:solidFill>
                <a:latin typeface="Arial"/>
                <a:cs typeface="Arial"/>
              </a:defRPr>
            </a:lvl4pPr>
            <a:lvl5pPr marL="1828800" indent="0" algn="l">
              <a:buNone/>
              <a:defRPr sz="1400">
                <a:solidFill>
                  <a:srgbClr val="293762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it-IT" dirty="0"/>
              <a:t>List </a:t>
            </a:r>
            <a:r>
              <a:rPr lang="it-IT" dirty="0" err="1"/>
              <a:t>title</a:t>
            </a:r>
            <a:r>
              <a:rPr lang="it-IT" dirty="0"/>
              <a:t>: </a:t>
            </a:r>
            <a:r>
              <a:rPr lang="it-IT" dirty="0" err="1"/>
              <a:t>Arial</a:t>
            </a:r>
            <a:r>
              <a:rPr lang="it-IT" dirty="0"/>
              <a:t> </a:t>
            </a:r>
            <a:r>
              <a:rPr lang="it-IT" dirty="0" err="1"/>
              <a:t>Bold</a:t>
            </a:r>
            <a:r>
              <a:rPr lang="it-IT" dirty="0"/>
              <a:t>; 12pt; #293762</a:t>
            </a:r>
          </a:p>
        </p:txBody>
      </p:sp>
      <p:sp>
        <p:nvSpPr>
          <p:cNvPr id="13" name="Segnaposto testo 18"/>
          <p:cNvSpPr>
            <a:spLocks noGrp="1"/>
          </p:cNvSpPr>
          <p:nvPr>
            <p:ph type="body" sz="quarter" idx="19" hasCustomPrompt="1"/>
          </p:nvPr>
        </p:nvSpPr>
        <p:spPr>
          <a:xfrm>
            <a:off x="619946" y="2267857"/>
            <a:ext cx="3850454" cy="3513183"/>
          </a:xfrm>
          <a:prstGeom prst="rect">
            <a:avLst/>
          </a:prstGeom>
        </p:spPr>
        <p:txBody>
          <a:bodyPr vert="horz"/>
          <a:lstStyle>
            <a:lvl1pPr marL="171450" marR="0" indent="-1714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1200" baseline="0">
                <a:solidFill>
                  <a:srgbClr val="293762"/>
                </a:solidFill>
                <a:latin typeface="Arial"/>
                <a:cs typeface="Arial"/>
              </a:defRPr>
            </a:lvl1pPr>
            <a:lvl2pPr marL="457200" indent="0">
              <a:buNone/>
              <a:defRPr sz="1200">
                <a:solidFill>
                  <a:srgbClr val="293762"/>
                </a:solidFill>
                <a:latin typeface="Arial"/>
                <a:cs typeface="Arial"/>
              </a:defRPr>
            </a:lvl2pPr>
            <a:lvl3pPr marL="914400" indent="0">
              <a:buNone/>
              <a:defRPr sz="1200">
                <a:solidFill>
                  <a:srgbClr val="293762"/>
                </a:solidFill>
                <a:latin typeface="Arial"/>
                <a:cs typeface="Arial"/>
              </a:defRPr>
            </a:lvl3pPr>
            <a:lvl4pPr marL="1371600" indent="0">
              <a:buNone/>
              <a:defRPr sz="1200">
                <a:solidFill>
                  <a:srgbClr val="293762"/>
                </a:solidFill>
                <a:latin typeface="Arial"/>
                <a:cs typeface="Arial"/>
              </a:defRPr>
            </a:lvl4pPr>
            <a:lvl5pPr marL="1828800" indent="0">
              <a:buNone/>
              <a:defRPr sz="1200">
                <a:solidFill>
                  <a:srgbClr val="293762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it-IT" dirty="0"/>
              <a:t>List item 1: </a:t>
            </a:r>
            <a:r>
              <a:rPr lang="it-IT" dirty="0" err="1"/>
              <a:t>Arial</a:t>
            </a:r>
            <a:r>
              <a:rPr lang="it-IT" dirty="0"/>
              <a:t> Regular; 12pt; #293762</a:t>
            </a:r>
          </a:p>
          <a:p>
            <a:pPr lvl="0"/>
            <a:r>
              <a:rPr lang="it-IT" dirty="0"/>
              <a:t>List item 2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it-IT" dirty="0"/>
              <a:t>List item 3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it-IT" dirty="0"/>
              <a:t>List item 4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it-IT" dirty="0"/>
              <a:t>List item 5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it-IT" dirty="0"/>
              <a:t>List item 6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it-IT" dirty="0"/>
              <a:t>List item 7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mr-IN" dirty="0"/>
              <a:t>…</a:t>
            </a:r>
            <a:endParaRPr lang="it-IT" dirty="0"/>
          </a:p>
          <a:p>
            <a:pPr lvl="0"/>
            <a:endParaRPr lang="it-IT" dirty="0"/>
          </a:p>
          <a:p>
            <a:pPr lvl="0"/>
            <a:endParaRPr lang="it-IT" dirty="0"/>
          </a:p>
          <a:p>
            <a:pPr lvl="0"/>
            <a:endParaRPr lang="it-IT" dirty="0"/>
          </a:p>
          <a:p>
            <a:pPr lvl="0"/>
            <a:endParaRPr lang="it-IT" dirty="0"/>
          </a:p>
          <a:p>
            <a:pPr lvl="0"/>
            <a:endParaRPr lang="it-IT" dirty="0"/>
          </a:p>
          <a:p>
            <a:pPr lvl="0"/>
            <a:endParaRPr lang="it-IT" dirty="0"/>
          </a:p>
          <a:p>
            <a:pPr lvl="0"/>
            <a:endParaRPr lang="it-IT" dirty="0"/>
          </a:p>
          <a:p>
            <a:pPr lvl="0"/>
            <a:endParaRPr lang="it-IT" dirty="0"/>
          </a:p>
          <a:p>
            <a:pPr lvl="0"/>
            <a:endParaRPr lang="it-IT" dirty="0"/>
          </a:p>
        </p:txBody>
      </p:sp>
      <p:sp>
        <p:nvSpPr>
          <p:cNvPr id="14" name="Segnaposto testo 12"/>
          <p:cNvSpPr>
            <a:spLocks noGrp="1"/>
          </p:cNvSpPr>
          <p:nvPr>
            <p:ph type="body" sz="quarter" idx="17" hasCustomPrompt="1"/>
          </p:nvPr>
        </p:nvSpPr>
        <p:spPr>
          <a:xfrm>
            <a:off x="619944" y="1089254"/>
            <a:ext cx="7990656" cy="489175"/>
          </a:xfrm>
          <a:prstGeom prst="rect">
            <a:avLst/>
          </a:prstGeom>
          <a:ln>
            <a:noFill/>
          </a:ln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b="1" baseline="0">
                <a:solidFill>
                  <a:srgbClr val="293762"/>
                </a:solidFill>
                <a:latin typeface="Arial"/>
                <a:cs typeface="Arial"/>
              </a:defRPr>
            </a:lvl1pPr>
            <a:lvl2pPr marL="457200" indent="0">
              <a:buNone/>
              <a:defRPr sz="1400" b="1">
                <a:solidFill>
                  <a:srgbClr val="293762"/>
                </a:solidFill>
                <a:latin typeface="Arial"/>
                <a:cs typeface="Arial"/>
              </a:defRPr>
            </a:lvl2pPr>
            <a:lvl3pPr marL="914400" indent="0">
              <a:buNone/>
              <a:defRPr sz="1400" b="1">
                <a:solidFill>
                  <a:srgbClr val="293762"/>
                </a:solidFill>
                <a:latin typeface="Arial"/>
                <a:cs typeface="Arial"/>
              </a:defRPr>
            </a:lvl3pPr>
            <a:lvl4pPr marL="1371600" indent="0">
              <a:buNone/>
              <a:defRPr sz="1400" b="1">
                <a:solidFill>
                  <a:srgbClr val="293762"/>
                </a:solidFill>
                <a:latin typeface="Arial"/>
                <a:cs typeface="Arial"/>
              </a:defRPr>
            </a:lvl4pPr>
            <a:lvl5pPr marL="1828800" indent="0">
              <a:buNone/>
              <a:defRPr sz="1400" b="1">
                <a:solidFill>
                  <a:srgbClr val="293762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it-IT" dirty="0"/>
              <a:t>SLIDE SUBTITLE: </a:t>
            </a:r>
            <a:r>
              <a:rPr lang="it-IT" dirty="0" err="1"/>
              <a:t>Arial</a:t>
            </a:r>
            <a:r>
              <a:rPr lang="it-IT" dirty="0"/>
              <a:t> </a:t>
            </a:r>
            <a:r>
              <a:rPr lang="it-IT" dirty="0" err="1"/>
              <a:t>Bold</a:t>
            </a:r>
            <a:r>
              <a:rPr lang="it-IT" dirty="0"/>
              <a:t>; 14pt; #293762</a:t>
            </a:r>
          </a:p>
          <a:p>
            <a:pPr lvl="0"/>
            <a:r>
              <a:rPr lang="it-IT" dirty="0"/>
              <a:t>(</a:t>
            </a:r>
            <a:r>
              <a:rPr lang="it-IT" dirty="0" err="1"/>
              <a:t>Max</a:t>
            </a:r>
            <a:r>
              <a:rPr lang="it-IT" dirty="0"/>
              <a:t> 2 </a:t>
            </a:r>
            <a:r>
              <a:rPr lang="it-IT" dirty="0" err="1"/>
              <a:t>lines</a:t>
            </a:r>
            <a:r>
              <a:rPr lang="it-IT" dirty="0"/>
              <a:t>)</a:t>
            </a:r>
          </a:p>
          <a:p>
            <a:pPr lvl="0"/>
            <a:endParaRPr lang="it-IT" dirty="0"/>
          </a:p>
        </p:txBody>
      </p:sp>
      <p:sp>
        <p:nvSpPr>
          <p:cNvPr id="15" name="Segnaposto testo 18"/>
          <p:cNvSpPr>
            <a:spLocks noGrp="1"/>
          </p:cNvSpPr>
          <p:nvPr>
            <p:ph type="body" sz="quarter" idx="20" hasCustomPrompt="1"/>
          </p:nvPr>
        </p:nvSpPr>
        <p:spPr>
          <a:xfrm>
            <a:off x="4760147" y="2267857"/>
            <a:ext cx="3850454" cy="3513183"/>
          </a:xfrm>
          <a:prstGeom prst="rect">
            <a:avLst/>
          </a:prstGeom>
        </p:spPr>
        <p:txBody>
          <a:bodyPr vert="horz"/>
          <a:lstStyle>
            <a:lvl1pPr marL="171450" marR="0" indent="-1714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1200" baseline="0">
                <a:solidFill>
                  <a:srgbClr val="293762"/>
                </a:solidFill>
                <a:latin typeface="Arial"/>
                <a:cs typeface="Arial"/>
              </a:defRPr>
            </a:lvl1pPr>
            <a:lvl2pPr marL="457200" indent="0">
              <a:buNone/>
              <a:defRPr sz="1200">
                <a:solidFill>
                  <a:srgbClr val="293762"/>
                </a:solidFill>
                <a:latin typeface="Arial"/>
                <a:cs typeface="Arial"/>
              </a:defRPr>
            </a:lvl2pPr>
            <a:lvl3pPr marL="914400" indent="0">
              <a:buNone/>
              <a:defRPr sz="1200">
                <a:solidFill>
                  <a:srgbClr val="293762"/>
                </a:solidFill>
                <a:latin typeface="Arial"/>
                <a:cs typeface="Arial"/>
              </a:defRPr>
            </a:lvl3pPr>
            <a:lvl4pPr marL="1371600" indent="0">
              <a:buNone/>
              <a:defRPr sz="1200">
                <a:solidFill>
                  <a:srgbClr val="293762"/>
                </a:solidFill>
                <a:latin typeface="Arial"/>
                <a:cs typeface="Arial"/>
              </a:defRPr>
            </a:lvl4pPr>
            <a:lvl5pPr marL="1828800" indent="0">
              <a:buNone/>
              <a:defRPr sz="1200">
                <a:solidFill>
                  <a:srgbClr val="293762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it-IT" dirty="0"/>
              <a:t>List item 1: </a:t>
            </a:r>
            <a:r>
              <a:rPr lang="it-IT" dirty="0" err="1"/>
              <a:t>Arial</a:t>
            </a:r>
            <a:r>
              <a:rPr lang="it-IT" dirty="0"/>
              <a:t> Regular; 12pt; #293762</a:t>
            </a:r>
          </a:p>
          <a:p>
            <a:pPr lvl="0"/>
            <a:r>
              <a:rPr lang="it-IT" dirty="0"/>
              <a:t>List item 2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it-IT" dirty="0"/>
              <a:t>List item 3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it-IT" dirty="0"/>
              <a:t>List item 4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it-IT" dirty="0"/>
              <a:t>List item 5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it-IT" dirty="0"/>
              <a:t>List item 6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it-IT" dirty="0"/>
              <a:t>List item 7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mr-IN" dirty="0"/>
              <a:t>…</a:t>
            </a:r>
            <a:endParaRPr lang="it-IT" dirty="0"/>
          </a:p>
          <a:p>
            <a:pPr lvl="0"/>
            <a:endParaRPr lang="it-IT" dirty="0"/>
          </a:p>
          <a:p>
            <a:pPr lvl="0"/>
            <a:endParaRPr lang="it-IT" dirty="0"/>
          </a:p>
          <a:p>
            <a:pPr lvl="0"/>
            <a:endParaRPr lang="it-IT" dirty="0"/>
          </a:p>
          <a:p>
            <a:pPr lvl="0"/>
            <a:endParaRPr lang="it-IT" dirty="0"/>
          </a:p>
          <a:p>
            <a:pPr lvl="0"/>
            <a:endParaRPr lang="it-IT" dirty="0"/>
          </a:p>
          <a:p>
            <a:pPr lvl="0"/>
            <a:endParaRPr lang="it-IT" dirty="0"/>
          </a:p>
          <a:p>
            <a:pPr lvl="0"/>
            <a:endParaRPr lang="it-IT" dirty="0"/>
          </a:p>
          <a:p>
            <a:pPr lvl="0"/>
            <a:endParaRPr lang="it-IT" dirty="0"/>
          </a:p>
          <a:p>
            <a:pPr lvl="0"/>
            <a:endParaRPr lang="it-IT" dirty="0"/>
          </a:p>
        </p:txBody>
      </p:sp>
      <p:sp>
        <p:nvSpPr>
          <p:cNvPr id="16" name="CasellaDiTesto 15"/>
          <p:cNvSpPr txBox="1"/>
          <p:nvPr userDrawn="1"/>
        </p:nvSpPr>
        <p:spPr>
          <a:xfrm>
            <a:off x="619945" y="6130387"/>
            <a:ext cx="194383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 err="1">
                <a:solidFill>
                  <a:srgbClr val="293762"/>
                </a:solidFill>
                <a:latin typeface="Arial  "/>
                <a:cs typeface="Arial  "/>
              </a:rPr>
              <a:t>eurohealthobservatory.eu</a:t>
            </a:r>
            <a:endParaRPr lang="it-IT" sz="1000" dirty="0">
              <a:solidFill>
                <a:srgbClr val="293762"/>
              </a:solidFill>
              <a:latin typeface="Arial  "/>
              <a:cs typeface="Arial  "/>
            </a:endParaRPr>
          </a:p>
        </p:txBody>
      </p:sp>
      <p:sp>
        <p:nvSpPr>
          <p:cNvPr id="17" name="CasellaDiTesto 16"/>
          <p:cNvSpPr txBox="1"/>
          <p:nvPr userDrawn="1"/>
        </p:nvSpPr>
        <p:spPr>
          <a:xfrm>
            <a:off x="619946" y="6380515"/>
            <a:ext cx="13512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srgbClr val="293762"/>
                </a:solidFill>
                <a:latin typeface="Arial   "/>
                <a:cs typeface="Arial   "/>
              </a:rPr>
              <a:t>@</a:t>
            </a:r>
            <a:r>
              <a:rPr lang="it-IT" sz="1000" dirty="0" err="1">
                <a:solidFill>
                  <a:srgbClr val="293762"/>
                </a:solidFill>
                <a:latin typeface="Arial   "/>
                <a:cs typeface="Arial   "/>
              </a:rPr>
              <a:t>OBSHealth</a:t>
            </a:r>
            <a:endParaRPr lang="it-IT" sz="1000" dirty="0">
              <a:solidFill>
                <a:srgbClr val="293762"/>
              </a:solidFill>
              <a:latin typeface="Arial   "/>
              <a:cs typeface="Arial   "/>
            </a:endParaRPr>
          </a:p>
        </p:txBody>
      </p:sp>
      <p:sp>
        <p:nvSpPr>
          <p:cNvPr id="18" name="Segnaposto testo 16"/>
          <p:cNvSpPr>
            <a:spLocks noGrp="1"/>
          </p:cNvSpPr>
          <p:nvPr>
            <p:ph type="body" sz="quarter" idx="15" hasCustomPrompt="1"/>
          </p:nvPr>
        </p:nvSpPr>
        <p:spPr>
          <a:xfrm>
            <a:off x="1646996" y="6380515"/>
            <a:ext cx="3575243" cy="363537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000" baseline="0">
                <a:solidFill>
                  <a:srgbClr val="293762"/>
                </a:solidFill>
                <a:latin typeface="Arial"/>
                <a:cs typeface="Arial"/>
              </a:defRPr>
            </a:lvl1pPr>
            <a:lvl2pPr marL="457200" indent="0">
              <a:buNone/>
              <a:defRPr sz="1000">
                <a:solidFill>
                  <a:srgbClr val="FFFFFF"/>
                </a:solidFill>
                <a:latin typeface="Arial"/>
                <a:cs typeface="Arial"/>
              </a:defRPr>
            </a:lvl2pPr>
            <a:lvl3pPr marL="914400" indent="0">
              <a:buNone/>
              <a:defRPr sz="1000">
                <a:solidFill>
                  <a:srgbClr val="FFFFFF"/>
                </a:solidFill>
                <a:latin typeface="Arial"/>
                <a:cs typeface="Arial"/>
              </a:defRPr>
            </a:lvl3pPr>
            <a:lvl4pPr marL="1371600" indent="0">
              <a:buNone/>
              <a:defRPr sz="1000">
                <a:solidFill>
                  <a:srgbClr val="FFFFFF"/>
                </a:solidFill>
                <a:latin typeface="Arial"/>
                <a:cs typeface="Arial"/>
              </a:defRPr>
            </a:lvl4pPr>
            <a:lvl5pPr marL="1828800" indent="0">
              <a:buNone/>
              <a:defRPr sz="1000">
                <a:solidFill>
                  <a:srgbClr val="FFFFFF"/>
                </a:solidFill>
                <a:latin typeface="Arial"/>
                <a:cs typeface="Arial"/>
              </a:defRPr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it-IT" dirty="0"/>
              <a:t>#</a:t>
            </a:r>
            <a:r>
              <a:rPr lang="it-IT" dirty="0" err="1"/>
              <a:t>hashtag</a:t>
            </a:r>
            <a:r>
              <a:rPr lang="it-IT" dirty="0"/>
              <a:t> </a:t>
            </a:r>
            <a:r>
              <a:rPr lang="it-IT" dirty="0" err="1"/>
              <a:t>placeholder</a:t>
            </a:r>
            <a:r>
              <a:rPr lang="it-IT" dirty="0"/>
              <a:t> + </a:t>
            </a:r>
            <a:r>
              <a:rPr lang="it-IT" dirty="0" err="1"/>
              <a:t>Other</a:t>
            </a:r>
            <a:r>
              <a:rPr lang="it-IT" dirty="0"/>
              <a:t> </a:t>
            </a:r>
            <a:r>
              <a:rPr lang="it-IT" dirty="0" err="1"/>
              <a:t>institution</a:t>
            </a:r>
            <a:r>
              <a:rPr lang="it-IT" dirty="0"/>
              <a:t> </a:t>
            </a:r>
            <a:r>
              <a:rPr lang="it-IT" dirty="0" err="1"/>
              <a:t>hashtags</a:t>
            </a:r>
            <a:endParaRPr lang="it-IT" dirty="0"/>
          </a:p>
        </p:txBody>
      </p:sp>
      <p:sp>
        <p:nvSpPr>
          <p:cNvPr id="19" name="Segnaposto immagine 2"/>
          <p:cNvSpPr>
            <a:spLocks noGrp="1"/>
          </p:cNvSpPr>
          <p:nvPr>
            <p:ph type="pic" sz="quarter" idx="21" hasCustomPrompt="1"/>
          </p:nvPr>
        </p:nvSpPr>
        <p:spPr>
          <a:xfrm>
            <a:off x="6024856" y="6060192"/>
            <a:ext cx="1268934" cy="566544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it-IT" dirty="0"/>
              <a:t>Logo </a:t>
            </a:r>
            <a:r>
              <a:rPr lang="it-IT" dirty="0" err="1"/>
              <a:t>placeholder</a:t>
            </a:r>
            <a:endParaRPr lang="it-IT" dirty="0"/>
          </a:p>
        </p:txBody>
      </p:sp>
      <p:sp>
        <p:nvSpPr>
          <p:cNvPr id="20" name="Segnaposto immagine 2"/>
          <p:cNvSpPr>
            <a:spLocks noGrp="1"/>
          </p:cNvSpPr>
          <p:nvPr>
            <p:ph type="pic" sz="quarter" idx="22" hasCustomPrompt="1"/>
          </p:nvPr>
        </p:nvSpPr>
        <p:spPr>
          <a:xfrm>
            <a:off x="4725465" y="6060192"/>
            <a:ext cx="1268934" cy="566544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it-IT" dirty="0"/>
              <a:t>Logo </a:t>
            </a:r>
            <a:r>
              <a:rPr lang="it-IT" dirty="0" err="1"/>
              <a:t>placeholder</a:t>
            </a:r>
            <a:endParaRPr lang="it-IT" dirty="0"/>
          </a:p>
        </p:txBody>
      </p:sp>
      <p:sp>
        <p:nvSpPr>
          <p:cNvPr id="21" name="Segnaposto testo 16"/>
          <p:cNvSpPr>
            <a:spLocks noGrp="1"/>
          </p:cNvSpPr>
          <p:nvPr>
            <p:ph type="body" sz="quarter" idx="23" hasCustomPrompt="1"/>
          </p:nvPr>
        </p:nvSpPr>
        <p:spPr>
          <a:xfrm>
            <a:off x="2419156" y="6130422"/>
            <a:ext cx="3575243" cy="363537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000" baseline="0">
                <a:solidFill>
                  <a:srgbClr val="293762"/>
                </a:solidFill>
                <a:latin typeface="Arial"/>
                <a:cs typeface="Arial"/>
              </a:defRPr>
            </a:lvl1pPr>
            <a:lvl2pPr marL="457200" indent="0">
              <a:buNone/>
              <a:defRPr sz="1000">
                <a:solidFill>
                  <a:srgbClr val="FFFFFF"/>
                </a:solidFill>
                <a:latin typeface="Arial"/>
                <a:cs typeface="Arial"/>
              </a:defRPr>
            </a:lvl2pPr>
            <a:lvl3pPr marL="914400" indent="0">
              <a:buNone/>
              <a:defRPr sz="1000">
                <a:solidFill>
                  <a:srgbClr val="FFFFFF"/>
                </a:solidFill>
                <a:latin typeface="Arial"/>
                <a:cs typeface="Arial"/>
              </a:defRPr>
            </a:lvl3pPr>
            <a:lvl4pPr marL="1371600" indent="0">
              <a:buNone/>
              <a:defRPr sz="1000">
                <a:solidFill>
                  <a:srgbClr val="FFFFFF"/>
                </a:solidFill>
                <a:latin typeface="Arial"/>
                <a:cs typeface="Arial"/>
              </a:defRPr>
            </a:lvl4pPr>
            <a:lvl5pPr marL="1828800" indent="0">
              <a:buNone/>
              <a:defRPr sz="1000">
                <a:solidFill>
                  <a:srgbClr val="FFFFFF"/>
                </a:solidFill>
                <a:latin typeface="Arial"/>
                <a:cs typeface="Arial"/>
              </a:defRPr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it-IT" dirty="0" err="1"/>
              <a:t>Other</a:t>
            </a:r>
            <a:r>
              <a:rPr lang="it-IT" dirty="0"/>
              <a:t> </a:t>
            </a:r>
            <a:r>
              <a:rPr lang="it-IT" dirty="0" err="1"/>
              <a:t>institutions</a:t>
            </a:r>
            <a:r>
              <a:rPr lang="it-IT" dirty="0"/>
              <a:t> </a:t>
            </a:r>
            <a:r>
              <a:rPr lang="it-IT" dirty="0" err="1"/>
              <a:t>websites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8254338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table [4:3]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egnaposto testo 10"/>
          <p:cNvSpPr>
            <a:spLocks noGrp="1"/>
          </p:cNvSpPr>
          <p:nvPr>
            <p:ph type="body" sz="quarter" idx="16" hasCustomPrompt="1"/>
          </p:nvPr>
        </p:nvSpPr>
        <p:spPr>
          <a:xfrm>
            <a:off x="619945" y="307975"/>
            <a:ext cx="7990656" cy="426812"/>
          </a:xfrm>
          <a:prstGeom prst="rect">
            <a:avLst/>
          </a:prstGeom>
          <a:ln>
            <a:noFill/>
          </a:ln>
        </p:spPr>
        <p:txBody>
          <a:bodyPr vert="horz"/>
          <a:lstStyle>
            <a:lvl1pPr marL="0" indent="0">
              <a:spcBef>
                <a:spcPts val="0"/>
              </a:spcBef>
              <a:buNone/>
              <a:defRPr sz="2400" b="1">
                <a:solidFill>
                  <a:srgbClr val="293762"/>
                </a:solidFill>
                <a:latin typeface="Arial"/>
                <a:cs typeface="Arial"/>
              </a:defRPr>
            </a:lvl1pPr>
            <a:lvl2pPr marL="457200" indent="0">
              <a:buNone/>
              <a:defRPr sz="2400" b="1">
                <a:solidFill>
                  <a:srgbClr val="293762"/>
                </a:solidFill>
                <a:latin typeface="Arial"/>
                <a:cs typeface="Arial"/>
              </a:defRPr>
            </a:lvl2pPr>
            <a:lvl3pPr marL="914400" indent="0">
              <a:buNone/>
              <a:defRPr sz="2400" b="1">
                <a:solidFill>
                  <a:srgbClr val="293762"/>
                </a:solidFill>
                <a:latin typeface="Arial"/>
                <a:cs typeface="Arial"/>
              </a:defRPr>
            </a:lvl3pPr>
            <a:lvl4pPr marL="1371600" indent="0">
              <a:buNone/>
              <a:defRPr sz="2400" b="1">
                <a:solidFill>
                  <a:srgbClr val="293762"/>
                </a:solidFill>
                <a:latin typeface="Arial"/>
                <a:cs typeface="Arial"/>
              </a:defRPr>
            </a:lvl4pPr>
            <a:lvl5pPr marL="1828800" indent="0">
              <a:buNone/>
              <a:defRPr sz="2400" b="1">
                <a:solidFill>
                  <a:srgbClr val="293762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it-IT" dirty="0"/>
              <a:t>SLIDE TITLE: </a:t>
            </a:r>
            <a:r>
              <a:rPr lang="it-IT" dirty="0" err="1"/>
              <a:t>Arial</a:t>
            </a:r>
            <a:r>
              <a:rPr lang="it-IT" dirty="0"/>
              <a:t> </a:t>
            </a:r>
            <a:r>
              <a:rPr lang="it-IT" dirty="0" err="1"/>
              <a:t>Bold</a:t>
            </a:r>
            <a:r>
              <a:rPr lang="it-IT" dirty="0"/>
              <a:t>; 24pt; #</a:t>
            </a:r>
            <a:r>
              <a:rPr lang="is-IS" dirty="0"/>
              <a:t>293762</a:t>
            </a:r>
          </a:p>
        </p:txBody>
      </p:sp>
      <p:cxnSp>
        <p:nvCxnSpPr>
          <p:cNvPr id="25" name="Connettore 1 24"/>
          <p:cNvCxnSpPr/>
          <p:nvPr userDrawn="1"/>
        </p:nvCxnSpPr>
        <p:spPr>
          <a:xfrm>
            <a:off x="619945" y="916214"/>
            <a:ext cx="7990655" cy="0"/>
          </a:xfrm>
          <a:prstGeom prst="line">
            <a:avLst/>
          </a:prstGeom>
          <a:ln>
            <a:solidFill>
              <a:srgbClr val="29376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Segnaposto testo 12"/>
          <p:cNvSpPr>
            <a:spLocks noGrp="1"/>
          </p:cNvSpPr>
          <p:nvPr>
            <p:ph type="body" sz="quarter" idx="17" hasCustomPrompt="1"/>
          </p:nvPr>
        </p:nvSpPr>
        <p:spPr>
          <a:xfrm>
            <a:off x="619944" y="1089254"/>
            <a:ext cx="7990656" cy="489175"/>
          </a:xfrm>
          <a:prstGeom prst="rect">
            <a:avLst/>
          </a:prstGeom>
          <a:ln>
            <a:noFill/>
          </a:ln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b="1" baseline="0">
                <a:solidFill>
                  <a:srgbClr val="293762"/>
                </a:solidFill>
                <a:latin typeface="Arial"/>
                <a:cs typeface="Arial"/>
              </a:defRPr>
            </a:lvl1pPr>
            <a:lvl2pPr marL="457200" indent="0">
              <a:buNone/>
              <a:defRPr sz="1400" b="1">
                <a:solidFill>
                  <a:srgbClr val="293762"/>
                </a:solidFill>
                <a:latin typeface="Arial"/>
                <a:cs typeface="Arial"/>
              </a:defRPr>
            </a:lvl2pPr>
            <a:lvl3pPr marL="914400" indent="0">
              <a:buNone/>
              <a:defRPr sz="1400" b="1">
                <a:solidFill>
                  <a:srgbClr val="293762"/>
                </a:solidFill>
                <a:latin typeface="Arial"/>
                <a:cs typeface="Arial"/>
              </a:defRPr>
            </a:lvl3pPr>
            <a:lvl4pPr marL="1371600" indent="0">
              <a:buNone/>
              <a:defRPr sz="1400" b="1">
                <a:solidFill>
                  <a:srgbClr val="293762"/>
                </a:solidFill>
                <a:latin typeface="Arial"/>
                <a:cs typeface="Arial"/>
              </a:defRPr>
            </a:lvl4pPr>
            <a:lvl5pPr marL="1828800" indent="0">
              <a:buNone/>
              <a:defRPr sz="1400" b="1">
                <a:solidFill>
                  <a:srgbClr val="293762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it-IT" dirty="0"/>
              <a:t>SLIDE SUBTITLE: </a:t>
            </a:r>
            <a:r>
              <a:rPr lang="it-IT" dirty="0" err="1"/>
              <a:t>Arial</a:t>
            </a:r>
            <a:r>
              <a:rPr lang="it-IT" dirty="0"/>
              <a:t> </a:t>
            </a:r>
            <a:r>
              <a:rPr lang="it-IT" dirty="0" err="1"/>
              <a:t>Bold</a:t>
            </a:r>
            <a:r>
              <a:rPr lang="it-IT" dirty="0"/>
              <a:t>; 14pt; #293762</a:t>
            </a:r>
          </a:p>
          <a:p>
            <a:pPr lvl="0"/>
            <a:r>
              <a:rPr lang="it-IT" dirty="0"/>
              <a:t>(</a:t>
            </a:r>
            <a:r>
              <a:rPr lang="it-IT" dirty="0" err="1"/>
              <a:t>Max</a:t>
            </a:r>
            <a:r>
              <a:rPr lang="it-IT" dirty="0"/>
              <a:t> 2 </a:t>
            </a:r>
            <a:r>
              <a:rPr lang="it-IT" dirty="0" err="1"/>
              <a:t>lines</a:t>
            </a:r>
            <a:r>
              <a:rPr lang="it-IT" dirty="0"/>
              <a:t>)</a:t>
            </a:r>
          </a:p>
          <a:p>
            <a:pPr lvl="0"/>
            <a:endParaRPr lang="it-IT" dirty="0"/>
          </a:p>
        </p:txBody>
      </p:sp>
      <p:sp>
        <p:nvSpPr>
          <p:cNvPr id="27" name="Segnaposto testo 16"/>
          <p:cNvSpPr>
            <a:spLocks noGrp="1"/>
          </p:cNvSpPr>
          <p:nvPr>
            <p:ph type="body" sz="quarter" idx="18" hasCustomPrompt="1"/>
          </p:nvPr>
        </p:nvSpPr>
        <p:spPr>
          <a:xfrm>
            <a:off x="617778" y="1678441"/>
            <a:ext cx="7992229" cy="299357"/>
          </a:xfrm>
          <a:prstGeom prst="rect">
            <a:avLst/>
          </a:prstGeom>
          <a:solidFill>
            <a:srgbClr val="F5D652"/>
          </a:solidFill>
        </p:spPr>
        <p:txBody>
          <a:bodyPr vert="horz"/>
          <a:lstStyle>
            <a:lvl1pPr marL="0" indent="0" algn="l">
              <a:buNone/>
              <a:defRPr sz="1200" b="1" baseline="0">
                <a:solidFill>
                  <a:srgbClr val="293762"/>
                </a:solidFill>
                <a:latin typeface="Arial"/>
                <a:cs typeface="Arial"/>
              </a:defRPr>
            </a:lvl1pPr>
            <a:lvl2pPr marL="457200" indent="0" algn="l">
              <a:buNone/>
              <a:defRPr sz="1400">
                <a:solidFill>
                  <a:srgbClr val="293762"/>
                </a:solidFill>
                <a:latin typeface="Arial"/>
                <a:cs typeface="Arial"/>
              </a:defRPr>
            </a:lvl2pPr>
            <a:lvl3pPr marL="914400" indent="0" algn="l">
              <a:buNone/>
              <a:defRPr sz="1400">
                <a:solidFill>
                  <a:srgbClr val="293762"/>
                </a:solidFill>
                <a:latin typeface="Arial"/>
                <a:cs typeface="Arial"/>
              </a:defRPr>
            </a:lvl3pPr>
            <a:lvl4pPr marL="1371600" indent="0" algn="l">
              <a:buNone/>
              <a:defRPr sz="1400">
                <a:solidFill>
                  <a:srgbClr val="293762"/>
                </a:solidFill>
                <a:latin typeface="Arial"/>
                <a:cs typeface="Arial"/>
              </a:defRPr>
            </a:lvl4pPr>
            <a:lvl5pPr marL="1828800" indent="0" algn="l">
              <a:buNone/>
              <a:defRPr sz="1400">
                <a:solidFill>
                  <a:srgbClr val="293762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it-IT" dirty="0" err="1"/>
              <a:t>Table</a:t>
            </a:r>
            <a:r>
              <a:rPr lang="it-IT" dirty="0"/>
              <a:t> </a:t>
            </a:r>
            <a:r>
              <a:rPr lang="it-IT" dirty="0" err="1"/>
              <a:t>title</a:t>
            </a:r>
            <a:r>
              <a:rPr lang="it-IT" dirty="0"/>
              <a:t>: </a:t>
            </a:r>
            <a:r>
              <a:rPr lang="it-IT" dirty="0" err="1"/>
              <a:t>Arial</a:t>
            </a:r>
            <a:r>
              <a:rPr lang="it-IT" dirty="0"/>
              <a:t> </a:t>
            </a:r>
            <a:r>
              <a:rPr lang="it-IT" dirty="0" err="1"/>
              <a:t>Bold</a:t>
            </a:r>
            <a:r>
              <a:rPr lang="it-IT" dirty="0"/>
              <a:t>; 12pt; #293762</a:t>
            </a:r>
          </a:p>
        </p:txBody>
      </p:sp>
      <p:sp>
        <p:nvSpPr>
          <p:cNvPr id="28" name="Segnaposto tabella 12"/>
          <p:cNvSpPr>
            <a:spLocks noGrp="1"/>
          </p:cNvSpPr>
          <p:nvPr>
            <p:ph type="tbl" sz="quarter" idx="19" hasCustomPrompt="1"/>
          </p:nvPr>
        </p:nvSpPr>
        <p:spPr>
          <a:xfrm>
            <a:off x="619944" y="1977799"/>
            <a:ext cx="7990657" cy="3803241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>
                <a:solidFill>
                  <a:srgbClr val="293762"/>
                </a:solidFill>
                <a:latin typeface="Arial"/>
                <a:cs typeface="Arial"/>
              </a:defRPr>
            </a:lvl1pPr>
          </a:lstStyle>
          <a:p>
            <a:r>
              <a:rPr lang="it-IT" dirty="0" err="1"/>
              <a:t>Table</a:t>
            </a:r>
            <a:endParaRPr lang="it-IT" dirty="0"/>
          </a:p>
        </p:txBody>
      </p:sp>
      <p:sp>
        <p:nvSpPr>
          <p:cNvPr id="10" name="CasellaDiTesto 9"/>
          <p:cNvSpPr txBox="1"/>
          <p:nvPr userDrawn="1"/>
        </p:nvSpPr>
        <p:spPr>
          <a:xfrm>
            <a:off x="619945" y="6130387"/>
            <a:ext cx="194383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 err="1">
                <a:solidFill>
                  <a:srgbClr val="293762"/>
                </a:solidFill>
                <a:latin typeface="Arial  "/>
                <a:cs typeface="Arial  "/>
              </a:rPr>
              <a:t>eurohealthobservatory.eu</a:t>
            </a:r>
            <a:endParaRPr lang="it-IT" sz="1000" dirty="0">
              <a:solidFill>
                <a:srgbClr val="293762"/>
              </a:solidFill>
              <a:latin typeface="Arial  "/>
              <a:cs typeface="Arial  "/>
            </a:endParaRPr>
          </a:p>
        </p:txBody>
      </p:sp>
      <p:sp>
        <p:nvSpPr>
          <p:cNvPr id="11" name="CasellaDiTesto 10"/>
          <p:cNvSpPr txBox="1"/>
          <p:nvPr userDrawn="1"/>
        </p:nvSpPr>
        <p:spPr>
          <a:xfrm>
            <a:off x="619946" y="6380515"/>
            <a:ext cx="13512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srgbClr val="293762"/>
                </a:solidFill>
                <a:latin typeface="Arial   "/>
                <a:cs typeface="Arial   "/>
              </a:rPr>
              <a:t>@</a:t>
            </a:r>
            <a:r>
              <a:rPr lang="it-IT" sz="1000" dirty="0" err="1">
                <a:solidFill>
                  <a:srgbClr val="293762"/>
                </a:solidFill>
                <a:latin typeface="Arial   "/>
                <a:cs typeface="Arial   "/>
              </a:rPr>
              <a:t>OBSHealth</a:t>
            </a:r>
            <a:endParaRPr lang="it-IT" sz="1000" dirty="0">
              <a:solidFill>
                <a:srgbClr val="293762"/>
              </a:solidFill>
              <a:latin typeface="Arial   "/>
              <a:cs typeface="Arial   "/>
            </a:endParaRPr>
          </a:p>
        </p:txBody>
      </p:sp>
      <p:sp>
        <p:nvSpPr>
          <p:cNvPr id="12" name="Segnaposto testo 16"/>
          <p:cNvSpPr>
            <a:spLocks noGrp="1"/>
          </p:cNvSpPr>
          <p:nvPr>
            <p:ph type="body" sz="quarter" idx="15" hasCustomPrompt="1"/>
          </p:nvPr>
        </p:nvSpPr>
        <p:spPr>
          <a:xfrm>
            <a:off x="1646996" y="6380515"/>
            <a:ext cx="3575243" cy="363537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000" baseline="0">
                <a:solidFill>
                  <a:srgbClr val="293762"/>
                </a:solidFill>
                <a:latin typeface="Arial"/>
                <a:cs typeface="Arial"/>
              </a:defRPr>
            </a:lvl1pPr>
            <a:lvl2pPr marL="457200" indent="0">
              <a:buNone/>
              <a:defRPr sz="1000">
                <a:solidFill>
                  <a:srgbClr val="FFFFFF"/>
                </a:solidFill>
                <a:latin typeface="Arial"/>
                <a:cs typeface="Arial"/>
              </a:defRPr>
            </a:lvl2pPr>
            <a:lvl3pPr marL="914400" indent="0">
              <a:buNone/>
              <a:defRPr sz="1000">
                <a:solidFill>
                  <a:srgbClr val="FFFFFF"/>
                </a:solidFill>
                <a:latin typeface="Arial"/>
                <a:cs typeface="Arial"/>
              </a:defRPr>
            </a:lvl3pPr>
            <a:lvl4pPr marL="1371600" indent="0">
              <a:buNone/>
              <a:defRPr sz="1000">
                <a:solidFill>
                  <a:srgbClr val="FFFFFF"/>
                </a:solidFill>
                <a:latin typeface="Arial"/>
                <a:cs typeface="Arial"/>
              </a:defRPr>
            </a:lvl4pPr>
            <a:lvl5pPr marL="1828800" indent="0">
              <a:buNone/>
              <a:defRPr sz="1000">
                <a:solidFill>
                  <a:srgbClr val="FFFFFF"/>
                </a:solidFill>
                <a:latin typeface="Arial"/>
                <a:cs typeface="Arial"/>
              </a:defRPr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it-IT" dirty="0"/>
              <a:t>#</a:t>
            </a:r>
            <a:r>
              <a:rPr lang="it-IT" dirty="0" err="1"/>
              <a:t>hashtag</a:t>
            </a:r>
            <a:r>
              <a:rPr lang="it-IT" dirty="0"/>
              <a:t> </a:t>
            </a:r>
            <a:r>
              <a:rPr lang="it-IT" dirty="0" err="1"/>
              <a:t>placeholder</a:t>
            </a:r>
            <a:r>
              <a:rPr lang="it-IT" dirty="0"/>
              <a:t> + </a:t>
            </a:r>
            <a:r>
              <a:rPr lang="it-IT" dirty="0" err="1"/>
              <a:t>Other</a:t>
            </a:r>
            <a:r>
              <a:rPr lang="it-IT" dirty="0"/>
              <a:t> </a:t>
            </a:r>
            <a:r>
              <a:rPr lang="it-IT" dirty="0" err="1"/>
              <a:t>institution</a:t>
            </a:r>
            <a:r>
              <a:rPr lang="it-IT" dirty="0"/>
              <a:t> </a:t>
            </a:r>
            <a:r>
              <a:rPr lang="it-IT" dirty="0" err="1"/>
              <a:t>hashtags</a:t>
            </a:r>
            <a:endParaRPr lang="it-IT" dirty="0"/>
          </a:p>
        </p:txBody>
      </p:sp>
      <p:sp>
        <p:nvSpPr>
          <p:cNvPr id="13" name="Segnaposto immagine 2"/>
          <p:cNvSpPr>
            <a:spLocks noGrp="1"/>
          </p:cNvSpPr>
          <p:nvPr>
            <p:ph type="pic" sz="quarter" idx="21" hasCustomPrompt="1"/>
          </p:nvPr>
        </p:nvSpPr>
        <p:spPr>
          <a:xfrm>
            <a:off x="6024856" y="6060192"/>
            <a:ext cx="1268934" cy="566544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it-IT" dirty="0"/>
              <a:t>Logo </a:t>
            </a:r>
            <a:r>
              <a:rPr lang="it-IT" dirty="0" err="1"/>
              <a:t>placeholder</a:t>
            </a:r>
            <a:endParaRPr lang="it-IT" dirty="0"/>
          </a:p>
        </p:txBody>
      </p:sp>
      <p:sp>
        <p:nvSpPr>
          <p:cNvPr id="14" name="Segnaposto immagine 2"/>
          <p:cNvSpPr>
            <a:spLocks noGrp="1"/>
          </p:cNvSpPr>
          <p:nvPr>
            <p:ph type="pic" sz="quarter" idx="22" hasCustomPrompt="1"/>
          </p:nvPr>
        </p:nvSpPr>
        <p:spPr>
          <a:xfrm>
            <a:off x="4725465" y="6060192"/>
            <a:ext cx="1268934" cy="566544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it-IT" dirty="0"/>
              <a:t>Logo </a:t>
            </a:r>
            <a:r>
              <a:rPr lang="it-IT" dirty="0" err="1"/>
              <a:t>placeholder</a:t>
            </a:r>
            <a:endParaRPr lang="it-IT" dirty="0"/>
          </a:p>
        </p:txBody>
      </p:sp>
      <p:sp>
        <p:nvSpPr>
          <p:cNvPr id="15" name="Segnaposto testo 16"/>
          <p:cNvSpPr>
            <a:spLocks noGrp="1"/>
          </p:cNvSpPr>
          <p:nvPr>
            <p:ph type="body" sz="quarter" idx="23" hasCustomPrompt="1"/>
          </p:nvPr>
        </p:nvSpPr>
        <p:spPr>
          <a:xfrm>
            <a:off x="2419156" y="6130422"/>
            <a:ext cx="3575243" cy="363537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000" baseline="0">
                <a:solidFill>
                  <a:srgbClr val="293762"/>
                </a:solidFill>
                <a:latin typeface="Arial"/>
                <a:cs typeface="Arial"/>
              </a:defRPr>
            </a:lvl1pPr>
            <a:lvl2pPr marL="457200" indent="0">
              <a:buNone/>
              <a:defRPr sz="1000">
                <a:solidFill>
                  <a:srgbClr val="FFFFFF"/>
                </a:solidFill>
                <a:latin typeface="Arial"/>
                <a:cs typeface="Arial"/>
              </a:defRPr>
            </a:lvl2pPr>
            <a:lvl3pPr marL="914400" indent="0">
              <a:buNone/>
              <a:defRPr sz="1000">
                <a:solidFill>
                  <a:srgbClr val="FFFFFF"/>
                </a:solidFill>
                <a:latin typeface="Arial"/>
                <a:cs typeface="Arial"/>
              </a:defRPr>
            </a:lvl3pPr>
            <a:lvl4pPr marL="1371600" indent="0">
              <a:buNone/>
              <a:defRPr sz="1000">
                <a:solidFill>
                  <a:srgbClr val="FFFFFF"/>
                </a:solidFill>
                <a:latin typeface="Arial"/>
                <a:cs typeface="Arial"/>
              </a:defRPr>
            </a:lvl4pPr>
            <a:lvl5pPr marL="1828800" indent="0">
              <a:buNone/>
              <a:defRPr sz="1000">
                <a:solidFill>
                  <a:srgbClr val="FFFFFF"/>
                </a:solidFill>
                <a:latin typeface="Arial"/>
                <a:cs typeface="Arial"/>
              </a:defRPr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it-IT" dirty="0" err="1"/>
              <a:t>Other</a:t>
            </a:r>
            <a:r>
              <a:rPr lang="it-IT" dirty="0"/>
              <a:t> </a:t>
            </a:r>
            <a:r>
              <a:rPr lang="it-IT" dirty="0" err="1"/>
              <a:t>institutions</a:t>
            </a:r>
            <a:r>
              <a:rPr lang="it-IT" dirty="0"/>
              <a:t> </a:t>
            </a:r>
            <a:r>
              <a:rPr lang="it-IT" dirty="0" err="1"/>
              <a:t>websites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43534758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SmartArt object [4:3]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egnaposto testo 10"/>
          <p:cNvSpPr>
            <a:spLocks noGrp="1"/>
          </p:cNvSpPr>
          <p:nvPr>
            <p:ph type="body" sz="quarter" idx="16" hasCustomPrompt="1"/>
          </p:nvPr>
        </p:nvSpPr>
        <p:spPr>
          <a:xfrm>
            <a:off x="619945" y="307975"/>
            <a:ext cx="7990656" cy="426812"/>
          </a:xfrm>
          <a:prstGeom prst="rect">
            <a:avLst/>
          </a:prstGeom>
          <a:ln>
            <a:noFill/>
          </a:ln>
        </p:spPr>
        <p:txBody>
          <a:bodyPr vert="horz"/>
          <a:lstStyle>
            <a:lvl1pPr marL="0" indent="0">
              <a:spcBef>
                <a:spcPts val="0"/>
              </a:spcBef>
              <a:buNone/>
              <a:defRPr sz="2400" b="1">
                <a:solidFill>
                  <a:srgbClr val="293762"/>
                </a:solidFill>
                <a:latin typeface="Arial"/>
                <a:cs typeface="Arial"/>
              </a:defRPr>
            </a:lvl1pPr>
            <a:lvl2pPr marL="457200" indent="0">
              <a:buNone/>
              <a:defRPr sz="2400" b="1">
                <a:solidFill>
                  <a:srgbClr val="293762"/>
                </a:solidFill>
                <a:latin typeface="Arial"/>
                <a:cs typeface="Arial"/>
              </a:defRPr>
            </a:lvl2pPr>
            <a:lvl3pPr marL="914400" indent="0">
              <a:buNone/>
              <a:defRPr sz="2400" b="1">
                <a:solidFill>
                  <a:srgbClr val="293762"/>
                </a:solidFill>
                <a:latin typeface="Arial"/>
                <a:cs typeface="Arial"/>
              </a:defRPr>
            </a:lvl3pPr>
            <a:lvl4pPr marL="1371600" indent="0">
              <a:buNone/>
              <a:defRPr sz="2400" b="1">
                <a:solidFill>
                  <a:srgbClr val="293762"/>
                </a:solidFill>
                <a:latin typeface="Arial"/>
                <a:cs typeface="Arial"/>
              </a:defRPr>
            </a:lvl4pPr>
            <a:lvl5pPr marL="1828800" indent="0">
              <a:buNone/>
              <a:defRPr sz="2400" b="1">
                <a:solidFill>
                  <a:srgbClr val="293762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it-IT" dirty="0"/>
              <a:t>SLIDE TITLE: </a:t>
            </a:r>
            <a:r>
              <a:rPr lang="it-IT" dirty="0" err="1"/>
              <a:t>Arial</a:t>
            </a:r>
            <a:r>
              <a:rPr lang="it-IT" dirty="0"/>
              <a:t> </a:t>
            </a:r>
            <a:r>
              <a:rPr lang="it-IT" dirty="0" err="1"/>
              <a:t>Bold</a:t>
            </a:r>
            <a:r>
              <a:rPr lang="it-IT" dirty="0"/>
              <a:t>; 24pt; #</a:t>
            </a:r>
            <a:r>
              <a:rPr lang="is-IS" dirty="0"/>
              <a:t>293762</a:t>
            </a:r>
          </a:p>
        </p:txBody>
      </p:sp>
      <p:cxnSp>
        <p:nvCxnSpPr>
          <p:cNvPr id="25" name="Connettore 1 24"/>
          <p:cNvCxnSpPr/>
          <p:nvPr userDrawn="1"/>
        </p:nvCxnSpPr>
        <p:spPr>
          <a:xfrm>
            <a:off x="619945" y="916214"/>
            <a:ext cx="7990655" cy="0"/>
          </a:xfrm>
          <a:prstGeom prst="line">
            <a:avLst/>
          </a:prstGeom>
          <a:ln>
            <a:solidFill>
              <a:srgbClr val="29376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Segnaposto testo 12"/>
          <p:cNvSpPr>
            <a:spLocks noGrp="1"/>
          </p:cNvSpPr>
          <p:nvPr>
            <p:ph type="body" sz="quarter" idx="17" hasCustomPrompt="1"/>
          </p:nvPr>
        </p:nvSpPr>
        <p:spPr>
          <a:xfrm>
            <a:off x="619944" y="1089254"/>
            <a:ext cx="7990656" cy="489175"/>
          </a:xfrm>
          <a:prstGeom prst="rect">
            <a:avLst/>
          </a:prstGeom>
          <a:ln>
            <a:noFill/>
          </a:ln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b="1" baseline="0">
                <a:solidFill>
                  <a:srgbClr val="293762"/>
                </a:solidFill>
                <a:latin typeface="Arial"/>
                <a:cs typeface="Arial"/>
              </a:defRPr>
            </a:lvl1pPr>
            <a:lvl2pPr marL="457200" indent="0">
              <a:buNone/>
              <a:defRPr sz="1400" b="1">
                <a:solidFill>
                  <a:srgbClr val="293762"/>
                </a:solidFill>
                <a:latin typeface="Arial"/>
                <a:cs typeface="Arial"/>
              </a:defRPr>
            </a:lvl2pPr>
            <a:lvl3pPr marL="914400" indent="0">
              <a:buNone/>
              <a:defRPr sz="1400" b="1">
                <a:solidFill>
                  <a:srgbClr val="293762"/>
                </a:solidFill>
                <a:latin typeface="Arial"/>
                <a:cs typeface="Arial"/>
              </a:defRPr>
            </a:lvl3pPr>
            <a:lvl4pPr marL="1371600" indent="0">
              <a:buNone/>
              <a:defRPr sz="1400" b="1">
                <a:solidFill>
                  <a:srgbClr val="293762"/>
                </a:solidFill>
                <a:latin typeface="Arial"/>
                <a:cs typeface="Arial"/>
              </a:defRPr>
            </a:lvl4pPr>
            <a:lvl5pPr marL="1828800" indent="0">
              <a:buNone/>
              <a:defRPr sz="1400" b="1">
                <a:solidFill>
                  <a:srgbClr val="293762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it-IT" dirty="0"/>
              <a:t>SLIDE SUBTITLE: </a:t>
            </a:r>
            <a:r>
              <a:rPr lang="it-IT" dirty="0" err="1"/>
              <a:t>Arial</a:t>
            </a:r>
            <a:r>
              <a:rPr lang="it-IT" dirty="0"/>
              <a:t> </a:t>
            </a:r>
            <a:r>
              <a:rPr lang="it-IT" dirty="0" err="1"/>
              <a:t>Bold</a:t>
            </a:r>
            <a:r>
              <a:rPr lang="it-IT" dirty="0"/>
              <a:t>; 14pt; #293762</a:t>
            </a:r>
          </a:p>
          <a:p>
            <a:pPr lvl="0"/>
            <a:r>
              <a:rPr lang="it-IT" dirty="0"/>
              <a:t>(</a:t>
            </a:r>
            <a:r>
              <a:rPr lang="it-IT" dirty="0" err="1"/>
              <a:t>Max</a:t>
            </a:r>
            <a:r>
              <a:rPr lang="it-IT" dirty="0"/>
              <a:t> 2 </a:t>
            </a:r>
            <a:r>
              <a:rPr lang="it-IT" dirty="0" err="1"/>
              <a:t>lines</a:t>
            </a:r>
            <a:r>
              <a:rPr lang="it-IT" dirty="0"/>
              <a:t>)</a:t>
            </a:r>
          </a:p>
          <a:p>
            <a:pPr lvl="0"/>
            <a:endParaRPr lang="it-IT" dirty="0"/>
          </a:p>
        </p:txBody>
      </p:sp>
      <p:sp>
        <p:nvSpPr>
          <p:cNvPr id="10" name="Segnaposto SmartArt 2"/>
          <p:cNvSpPr>
            <a:spLocks noGrp="1"/>
          </p:cNvSpPr>
          <p:nvPr>
            <p:ph type="dgm" sz="quarter" idx="18"/>
          </p:nvPr>
        </p:nvSpPr>
        <p:spPr>
          <a:xfrm>
            <a:off x="619945" y="1796143"/>
            <a:ext cx="7990656" cy="3822337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293762"/>
                </a:solidFill>
              </a:defRPr>
            </a:lvl1pPr>
          </a:lstStyle>
          <a:p>
            <a:endParaRPr lang="it-IT" dirty="0"/>
          </a:p>
        </p:txBody>
      </p:sp>
      <p:sp>
        <p:nvSpPr>
          <p:cNvPr id="9" name="CasellaDiTesto 8"/>
          <p:cNvSpPr txBox="1"/>
          <p:nvPr userDrawn="1"/>
        </p:nvSpPr>
        <p:spPr>
          <a:xfrm>
            <a:off x="619945" y="6130387"/>
            <a:ext cx="194383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 err="1">
                <a:solidFill>
                  <a:srgbClr val="293762"/>
                </a:solidFill>
                <a:latin typeface="Arial  "/>
                <a:cs typeface="Arial  "/>
              </a:rPr>
              <a:t>eurohealthobservatory.eu</a:t>
            </a:r>
            <a:endParaRPr lang="it-IT" sz="1000" dirty="0">
              <a:solidFill>
                <a:srgbClr val="293762"/>
              </a:solidFill>
              <a:latin typeface="Arial  "/>
              <a:cs typeface="Arial  "/>
            </a:endParaRPr>
          </a:p>
        </p:txBody>
      </p:sp>
      <p:sp>
        <p:nvSpPr>
          <p:cNvPr id="11" name="CasellaDiTesto 10"/>
          <p:cNvSpPr txBox="1"/>
          <p:nvPr userDrawn="1"/>
        </p:nvSpPr>
        <p:spPr>
          <a:xfrm>
            <a:off x="619946" y="6380515"/>
            <a:ext cx="13512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srgbClr val="293762"/>
                </a:solidFill>
                <a:latin typeface="Arial   "/>
                <a:cs typeface="Arial   "/>
              </a:rPr>
              <a:t>@</a:t>
            </a:r>
            <a:r>
              <a:rPr lang="it-IT" sz="1000" dirty="0" err="1">
                <a:solidFill>
                  <a:srgbClr val="293762"/>
                </a:solidFill>
                <a:latin typeface="Arial   "/>
                <a:cs typeface="Arial   "/>
              </a:rPr>
              <a:t>OBSHealth</a:t>
            </a:r>
            <a:endParaRPr lang="it-IT" sz="1000" dirty="0">
              <a:solidFill>
                <a:srgbClr val="293762"/>
              </a:solidFill>
              <a:latin typeface="Arial   "/>
              <a:cs typeface="Arial   "/>
            </a:endParaRPr>
          </a:p>
        </p:txBody>
      </p:sp>
      <p:sp>
        <p:nvSpPr>
          <p:cNvPr id="12" name="Segnaposto testo 16"/>
          <p:cNvSpPr>
            <a:spLocks noGrp="1"/>
          </p:cNvSpPr>
          <p:nvPr>
            <p:ph type="body" sz="quarter" idx="15" hasCustomPrompt="1"/>
          </p:nvPr>
        </p:nvSpPr>
        <p:spPr>
          <a:xfrm>
            <a:off x="1646996" y="6380515"/>
            <a:ext cx="3575243" cy="363537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000" baseline="0">
                <a:solidFill>
                  <a:srgbClr val="293762"/>
                </a:solidFill>
                <a:latin typeface="Arial"/>
                <a:cs typeface="Arial"/>
              </a:defRPr>
            </a:lvl1pPr>
            <a:lvl2pPr marL="457200" indent="0">
              <a:buNone/>
              <a:defRPr sz="1000">
                <a:solidFill>
                  <a:srgbClr val="FFFFFF"/>
                </a:solidFill>
                <a:latin typeface="Arial"/>
                <a:cs typeface="Arial"/>
              </a:defRPr>
            </a:lvl2pPr>
            <a:lvl3pPr marL="914400" indent="0">
              <a:buNone/>
              <a:defRPr sz="1000">
                <a:solidFill>
                  <a:srgbClr val="FFFFFF"/>
                </a:solidFill>
                <a:latin typeface="Arial"/>
                <a:cs typeface="Arial"/>
              </a:defRPr>
            </a:lvl3pPr>
            <a:lvl4pPr marL="1371600" indent="0">
              <a:buNone/>
              <a:defRPr sz="1000">
                <a:solidFill>
                  <a:srgbClr val="FFFFFF"/>
                </a:solidFill>
                <a:latin typeface="Arial"/>
                <a:cs typeface="Arial"/>
              </a:defRPr>
            </a:lvl4pPr>
            <a:lvl5pPr marL="1828800" indent="0">
              <a:buNone/>
              <a:defRPr sz="1000">
                <a:solidFill>
                  <a:srgbClr val="FFFFFF"/>
                </a:solidFill>
                <a:latin typeface="Arial"/>
                <a:cs typeface="Arial"/>
              </a:defRPr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it-IT" dirty="0"/>
              <a:t>#</a:t>
            </a:r>
            <a:r>
              <a:rPr lang="it-IT" dirty="0" err="1"/>
              <a:t>hashtag</a:t>
            </a:r>
            <a:r>
              <a:rPr lang="it-IT" dirty="0"/>
              <a:t> </a:t>
            </a:r>
            <a:r>
              <a:rPr lang="it-IT" dirty="0" err="1"/>
              <a:t>placeholder</a:t>
            </a:r>
            <a:r>
              <a:rPr lang="it-IT" dirty="0"/>
              <a:t> + </a:t>
            </a:r>
            <a:r>
              <a:rPr lang="it-IT" dirty="0" err="1"/>
              <a:t>Other</a:t>
            </a:r>
            <a:r>
              <a:rPr lang="it-IT" dirty="0"/>
              <a:t> </a:t>
            </a:r>
            <a:r>
              <a:rPr lang="it-IT" dirty="0" err="1"/>
              <a:t>institution</a:t>
            </a:r>
            <a:r>
              <a:rPr lang="it-IT" dirty="0"/>
              <a:t> </a:t>
            </a:r>
            <a:r>
              <a:rPr lang="it-IT" dirty="0" err="1"/>
              <a:t>hashtags</a:t>
            </a:r>
            <a:endParaRPr lang="it-IT" dirty="0"/>
          </a:p>
        </p:txBody>
      </p:sp>
      <p:sp>
        <p:nvSpPr>
          <p:cNvPr id="13" name="Segnaposto immagine 2"/>
          <p:cNvSpPr>
            <a:spLocks noGrp="1"/>
          </p:cNvSpPr>
          <p:nvPr>
            <p:ph type="pic" sz="quarter" idx="21" hasCustomPrompt="1"/>
          </p:nvPr>
        </p:nvSpPr>
        <p:spPr>
          <a:xfrm>
            <a:off x="6024856" y="6060192"/>
            <a:ext cx="1268934" cy="566544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it-IT" dirty="0"/>
              <a:t>Logo </a:t>
            </a:r>
            <a:r>
              <a:rPr lang="it-IT" dirty="0" err="1"/>
              <a:t>placeholder</a:t>
            </a:r>
            <a:endParaRPr lang="it-IT" dirty="0"/>
          </a:p>
        </p:txBody>
      </p:sp>
      <p:sp>
        <p:nvSpPr>
          <p:cNvPr id="14" name="Segnaposto immagine 2"/>
          <p:cNvSpPr>
            <a:spLocks noGrp="1"/>
          </p:cNvSpPr>
          <p:nvPr>
            <p:ph type="pic" sz="quarter" idx="22" hasCustomPrompt="1"/>
          </p:nvPr>
        </p:nvSpPr>
        <p:spPr>
          <a:xfrm>
            <a:off x="4725465" y="6060192"/>
            <a:ext cx="1268934" cy="566544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it-IT" dirty="0"/>
              <a:t>Logo </a:t>
            </a:r>
            <a:r>
              <a:rPr lang="it-IT" dirty="0" err="1"/>
              <a:t>placeholder</a:t>
            </a:r>
            <a:endParaRPr lang="it-IT" dirty="0"/>
          </a:p>
        </p:txBody>
      </p:sp>
      <p:sp>
        <p:nvSpPr>
          <p:cNvPr id="15" name="Segnaposto testo 16"/>
          <p:cNvSpPr>
            <a:spLocks noGrp="1"/>
          </p:cNvSpPr>
          <p:nvPr>
            <p:ph type="body" sz="quarter" idx="23" hasCustomPrompt="1"/>
          </p:nvPr>
        </p:nvSpPr>
        <p:spPr>
          <a:xfrm>
            <a:off x="2419156" y="6130422"/>
            <a:ext cx="3575243" cy="363537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000" baseline="0">
                <a:solidFill>
                  <a:srgbClr val="293762"/>
                </a:solidFill>
                <a:latin typeface="Arial"/>
                <a:cs typeface="Arial"/>
              </a:defRPr>
            </a:lvl1pPr>
            <a:lvl2pPr marL="457200" indent="0">
              <a:buNone/>
              <a:defRPr sz="1000">
                <a:solidFill>
                  <a:srgbClr val="FFFFFF"/>
                </a:solidFill>
                <a:latin typeface="Arial"/>
                <a:cs typeface="Arial"/>
              </a:defRPr>
            </a:lvl2pPr>
            <a:lvl3pPr marL="914400" indent="0">
              <a:buNone/>
              <a:defRPr sz="1000">
                <a:solidFill>
                  <a:srgbClr val="FFFFFF"/>
                </a:solidFill>
                <a:latin typeface="Arial"/>
                <a:cs typeface="Arial"/>
              </a:defRPr>
            </a:lvl3pPr>
            <a:lvl4pPr marL="1371600" indent="0">
              <a:buNone/>
              <a:defRPr sz="1000">
                <a:solidFill>
                  <a:srgbClr val="FFFFFF"/>
                </a:solidFill>
                <a:latin typeface="Arial"/>
                <a:cs typeface="Arial"/>
              </a:defRPr>
            </a:lvl4pPr>
            <a:lvl5pPr marL="1828800" indent="0">
              <a:buNone/>
              <a:defRPr sz="1000">
                <a:solidFill>
                  <a:srgbClr val="FFFFFF"/>
                </a:solidFill>
                <a:latin typeface="Arial"/>
                <a:cs typeface="Arial"/>
              </a:defRPr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it-IT" dirty="0" err="1"/>
              <a:t>Other</a:t>
            </a:r>
            <a:r>
              <a:rPr lang="it-IT" dirty="0"/>
              <a:t> </a:t>
            </a:r>
            <a:r>
              <a:rPr lang="it-IT" dirty="0" err="1"/>
              <a:t>institutions</a:t>
            </a:r>
            <a:r>
              <a:rPr lang="it-IT" dirty="0"/>
              <a:t> </a:t>
            </a:r>
            <a:r>
              <a:rPr lang="it-IT" dirty="0" err="1"/>
              <a:t>websites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27048481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boxes [4:3]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egnaposto testo 10"/>
          <p:cNvSpPr>
            <a:spLocks noGrp="1"/>
          </p:cNvSpPr>
          <p:nvPr>
            <p:ph type="body" sz="quarter" idx="16" hasCustomPrompt="1"/>
          </p:nvPr>
        </p:nvSpPr>
        <p:spPr>
          <a:xfrm>
            <a:off x="619945" y="307975"/>
            <a:ext cx="7990656" cy="426812"/>
          </a:xfrm>
          <a:prstGeom prst="rect">
            <a:avLst/>
          </a:prstGeom>
          <a:ln>
            <a:noFill/>
          </a:ln>
        </p:spPr>
        <p:txBody>
          <a:bodyPr vert="horz"/>
          <a:lstStyle>
            <a:lvl1pPr marL="0" indent="0">
              <a:spcBef>
                <a:spcPts val="0"/>
              </a:spcBef>
              <a:buNone/>
              <a:defRPr sz="2400" b="1">
                <a:solidFill>
                  <a:srgbClr val="293762"/>
                </a:solidFill>
                <a:latin typeface="Arial"/>
                <a:cs typeface="Arial"/>
              </a:defRPr>
            </a:lvl1pPr>
            <a:lvl2pPr marL="457200" indent="0">
              <a:buNone/>
              <a:defRPr sz="2400" b="1">
                <a:solidFill>
                  <a:srgbClr val="293762"/>
                </a:solidFill>
                <a:latin typeface="Arial"/>
                <a:cs typeface="Arial"/>
              </a:defRPr>
            </a:lvl2pPr>
            <a:lvl3pPr marL="914400" indent="0">
              <a:buNone/>
              <a:defRPr sz="2400" b="1">
                <a:solidFill>
                  <a:srgbClr val="293762"/>
                </a:solidFill>
                <a:latin typeface="Arial"/>
                <a:cs typeface="Arial"/>
              </a:defRPr>
            </a:lvl3pPr>
            <a:lvl4pPr marL="1371600" indent="0">
              <a:buNone/>
              <a:defRPr sz="2400" b="1">
                <a:solidFill>
                  <a:srgbClr val="293762"/>
                </a:solidFill>
                <a:latin typeface="Arial"/>
                <a:cs typeface="Arial"/>
              </a:defRPr>
            </a:lvl4pPr>
            <a:lvl5pPr marL="1828800" indent="0">
              <a:buNone/>
              <a:defRPr sz="2400" b="1">
                <a:solidFill>
                  <a:srgbClr val="293762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it-IT" dirty="0"/>
              <a:t>SLIDE TITLE: </a:t>
            </a:r>
            <a:r>
              <a:rPr lang="it-IT" dirty="0" err="1"/>
              <a:t>Arial</a:t>
            </a:r>
            <a:r>
              <a:rPr lang="it-IT" dirty="0"/>
              <a:t> </a:t>
            </a:r>
            <a:r>
              <a:rPr lang="it-IT" dirty="0" err="1"/>
              <a:t>Bold</a:t>
            </a:r>
            <a:r>
              <a:rPr lang="it-IT" dirty="0"/>
              <a:t>; 24pt; #</a:t>
            </a:r>
            <a:r>
              <a:rPr lang="is-IS" dirty="0"/>
              <a:t>293762</a:t>
            </a:r>
          </a:p>
        </p:txBody>
      </p:sp>
      <p:cxnSp>
        <p:nvCxnSpPr>
          <p:cNvPr id="25" name="Connettore 1 24"/>
          <p:cNvCxnSpPr/>
          <p:nvPr userDrawn="1"/>
        </p:nvCxnSpPr>
        <p:spPr>
          <a:xfrm>
            <a:off x="619945" y="916214"/>
            <a:ext cx="7990655" cy="0"/>
          </a:xfrm>
          <a:prstGeom prst="line">
            <a:avLst/>
          </a:prstGeom>
          <a:ln>
            <a:solidFill>
              <a:srgbClr val="29376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Segnaposto testo 12"/>
          <p:cNvSpPr>
            <a:spLocks noGrp="1"/>
          </p:cNvSpPr>
          <p:nvPr>
            <p:ph type="body" sz="quarter" idx="17" hasCustomPrompt="1"/>
          </p:nvPr>
        </p:nvSpPr>
        <p:spPr>
          <a:xfrm>
            <a:off x="619944" y="1089254"/>
            <a:ext cx="7990656" cy="489175"/>
          </a:xfrm>
          <a:prstGeom prst="rect">
            <a:avLst/>
          </a:prstGeom>
          <a:ln>
            <a:noFill/>
          </a:ln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b="1" baseline="0">
                <a:solidFill>
                  <a:srgbClr val="293762"/>
                </a:solidFill>
                <a:latin typeface="Arial"/>
                <a:cs typeface="Arial"/>
              </a:defRPr>
            </a:lvl1pPr>
            <a:lvl2pPr marL="457200" indent="0">
              <a:buNone/>
              <a:defRPr sz="1400" b="1">
                <a:solidFill>
                  <a:srgbClr val="293762"/>
                </a:solidFill>
                <a:latin typeface="Arial"/>
                <a:cs typeface="Arial"/>
              </a:defRPr>
            </a:lvl2pPr>
            <a:lvl3pPr marL="914400" indent="0">
              <a:buNone/>
              <a:defRPr sz="1400" b="1">
                <a:solidFill>
                  <a:srgbClr val="293762"/>
                </a:solidFill>
                <a:latin typeface="Arial"/>
                <a:cs typeface="Arial"/>
              </a:defRPr>
            </a:lvl3pPr>
            <a:lvl4pPr marL="1371600" indent="0">
              <a:buNone/>
              <a:defRPr sz="1400" b="1">
                <a:solidFill>
                  <a:srgbClr val="293762"/>
                </a:solidFill>
                <a:latin typeface="Arial"/>
                <a:cs typeface="Arial"/>
              </a:defRPr>
            </a:lvl4pPr>
            <a:lvl5pPr marL="1828800" indent="0">
              <a:buNone/>
              <a:defRPr sz="1400" b="1">
                <a:solidFill>
                  <a:srgbClr val="293762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it-IT" dirty="0"/>
              <a:t>SLIDE SUBTITLE: </a:t>
            </a:r>
            <a:r>
              <a:rPr lang="it-IT" dirty="0" err="1"/>
              <a:t>Arial</a:t>
            </a:r>
            <a:r>
              <a:rPr lang="it-IT" dirty="0"/>
              <a:t> </a:t>
            </a:r>
            <a:r>
              <a:rPr lang="it-IT" dirty="0" err="1"/>
              <a:t>Bold</a:t>
            </a:r>
            <a:r>
              <a:rPr lang="it-IT" dirty="0"/>
              <a:t>; 14pt; #293762</a:t>
            </a:r>
          </a:p>
          <a:p>
            <a:pPr lvl="0"/>
            <a:r>
              <a:rPr lang="it-IT" dirty="0"/>
              <a:t>(</a:t>
            </a:r>
            <a:r>
              <a:rPr lang="it-IT" dirty="0" err="1"/>
              <a:t>Max</a:t>
            </a:r>
            <a:r>
              <a:rPr lang="it-IT" dirty="0"/>
              <a:t> 2 </a:t>
            </a:r>
            <a:r>
              <a:rPr lang="it-IT" dirty="0" err="1"/>
              <a:t>lines</a:t>
            </a:r>
            <a:r>
              <a:rPr lang="it-IT" dirty="0"/>
              <a:t>)</a:t>
            </a:r>
          </a:p>
          <a:p>
            <a:pPr lvl="0"/>
            <a:endParaRPr lang="it-IT" dirty="0"/>
          </a:p>
        </p:txBody>
      </p:sp>
      <p:sp>
        <p:nvSpPr>
          <p:cNvPr id="9" name="Segnaposto testo 23"/>
          <p:cNvSpPr>
            <a:spLocks noGrp="1"/>
          </p:cNvSpPr>
          <p:nvPr>
            <p:ph type="body" sz="quarter" idx="18" hasCustomPrompt="1"/>
          </p:nvPr>
        </p:nvSpPr>
        <p:spPr>
          <a:xfrm>
            <a:off x="619945" y="1891668"/>
            <a:ext cx="2390560" cy="1904773"/>
          </a:xfrm>
          <a:prstGeom prst="rect">
            <a:avLst/>
          </a:prstGeom>
          <a:solidFill>
            <a:srgbClr val="FEF7CD"/>
          </a:solidFill>
          <a:ln>
            <a:solidFill>
              <a:srgbClr val="F5D652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none"/>
        </p:style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 baseline="0">
                <a:solidFill>
                  <a:srgbClr val="293762"/>
                </a:solidFill>
                <a:latin typeface="Arial"/>
                <a:cs typeface="Arial"/>
              </a:defRPr>
            </a:lvl1pPr>
            <a:lvl2pPr marL="457200" indent="0">
              <a:buNone/>
              <a:defRPr sz="1200">
                <a:solidFill>
                  <a:srgbClr val="293762"/>
                </a:solidFill>
                <a:latin typeface="Arial"/>
                <a:cs typeface="Arial"/>
              </a:defRPr>
            </a:lvl2pPr>
            <a:lvl3pPr marL="914400" indent="0">
              <a:buNone/>
              <a:defRPr sz="1200">
                <a:solidFill>
                  <a:srgbClr val="293762"/>
                </a:solidFill>
                <a:latin typeface="Arial"/>
                <a:cs typeface="Arial"/>
              </a:defRPr>
            </a:lvl3pPr>
            <a:lvl4pPr marL="1371600" indent="0">
              <a:buNone/>
              <a:defRPr sz="1200">
                <a:solidFill>
                  <a:srgbClr val="293762"/>
                </a:solidFill>
                <a:latin typeface="Arial"/>
                <a:cs typeface="Arial"/>
              </a:defRPr>
            </a:lvl4pPr>
            <a:lvl5pPr marL="1828800" indent="0">
              <a:buNone/>
              <a:defRPr sz="1200">
                <a:solidFill>
                  <a:srgbClr val="293762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it-IT" dirty="0"/>
              <a:t>TEXT BOX: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it-IT" dirty="0" err="1"/>
              <a:t>Arial</a:t>
            </a:r>
            <a:r>
              <a:rPr lang="it-IT" dirty="0"/>
              <a:t>; 12pt; #293762</a:t>
            </a:r>
          </a:p>
        </p:txBody>
      </p:sp>
      <p:sp>
        <p:nvSpPr>
          <p:cNvPr id="11" name="Segnaposto testo 23"/>
          <p:cNvSpPr>
            <a:spLocks noGrp="1"/>
          </p:cNvSpPr>
          <p:nvPr>
            <p:ph type="body" sz="quarter" idx="22" hasCustomPrompt="1"/>
          </p:nvPr>
        </p:nvSpPr>
        <p:spPr>
          <a:xfrm>
            <a:off x="619945" y="4041075"/>
            <a:ext cx="2390560" cy="1904773"/>
          </a:xfrm>
          <a:prstGeom prst="rect">
            <a:avLst/>
          </a:prstGeom>
          <a:solidFill>
            <a:srgbClr val="FEF7CD"/>
          </a:solidFill>
          <a:ln>
            <a:solidFill>
              <a:srgbClr val="F5D652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none"/>
        </p:style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 baseline="0">
                <a:solidFill>
                  <a:srgbClr val="293762"/>
                </a:solidFill>
                <a:latin typeface="Arial"/>
                <a:cs typeface="Arial"/>
              </a:defRPr>
            </a:lvl1pPr>
            <a:lvl2pPr marL="457200" indent="0">
              <a:buNone/>
              <a:defRPr sz="1200">
                <a:solidFill>
                  <a:srgbClr val="293762"/>
                </a:solidFill>
                <a:latin typeface="Arial"/>
                <a:cs typeface="Arial"/>
              </a:defRPr>
            </a:lvl2pPr>
            <a:lvl3pPr marL="914400" indent="0">
              <a:buNone/>
              <a:defRPr sz="1200">
                <a:solidFill>
                  <a:srgbClr val="293762"/>
                </a:solidFill>
                <a:latin typeface="Arial"/>
                <a:cs typeface="Arial"/>
              </a:defRPr>
            </a:lvl3pPr>
            <a:lvl4pPr marL="1371600" indent="0">
              <a:buNone/>
              <a:defRPr sz="1200">
                <a:solidFill>
                  <a:srgbClr val="293762"/>
                </a:solidFill>
                <a:latin typeface="Arial"/>
                <a:cs typeface="Arial"/>
              </a:defRPr>
            </a:lvl4pPr>
            <a:lvl5pPr marL="1828800" indent="0">
              <a:buNone/>
              <a:defRPr sz="1200">
                <a:solidFill>
                  <a:srgbClr val="293762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it-IT" dirty="0"/>
              <a:t>TEXT BOX: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it-IT" dirty="0" err="1"/>
              <a:t>Arial</a:t>
            </a:r>
            <a:r>
              <a:rPr lang="it-IT" dirty="0"/>
              <a:t>; 12pt; #293762</a:t>
            </a:r>
          </a:p>
        </p:txBody>
      </p:sp>
      <p:sp>
        <p:nvSpPr>
          <p:cNvPr id="12" name="Segnaposto testo 23"/>
          <p:cNvSpPr>
            <a:spLocks noGrp="1"/>
          </p:cNvSpPr>
          <p:nvPr>
            <p:ph type="body" sz="quarter" idx="23" hasCustomPrompt="1"/>
          </p:nvPr>
        </p:nvSpPr>
        <p:spPr>
          <a:xfrm>
            <a:off x="3419993" y="1891668"/>
            <a:ext cx="2390560" cy="1904773"/>
          </a:xfrm>
          <a:prstGeom prst="rect">
            <a:avLst/>
          </a:prstGeom>
          <a:solidFill>
            <a:srgbClr val="FEF7CD"/>
          </a:solidFill>
          <a:ln>
            <a:solidFill>
              <a:srgbClr val="F5D652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none"/>
        </p:style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 baseline="0">
                <a:solidFill>
                  <a:srgbClr val="293762"/>
                </a:solidFill>
                <a:latin typeface="Arial"/>
                <a:cs typeface="Arial"/>
              </a:defRPr>
            </a:lvl1pPr>
            <a:lvl2pPr marL="457200" indent="0">
              <a:buNone/>
              <a:defRPr sz="1200">
                <a:solidFill>
                  <a:srgbClr val="293762"/>
                </a:solidFill>
                <a:latin typeface="Arial"/>
                <a:cs typeface="Arial"/>
              </a:defRPr>
            </a:lvl2pPr>
            <a:lvl3pPr marL="914400" indent="0">
              <a:buNone/>
              <a:defRPr sz="1200">
                <a:solidFill>
                  <a:srgbClr val="293762"/>
                </a:solidFill>
                <a:latin typeface="Arial"/>
                <a:cs typeface="Arial"/>
              </a:defRPr>
            </a:lvl3pPr>
            <a:lvl4pPr marL="1371600" indent="0">
              <a:buNone/>
              <a:defRPr sz="1200">
                <a:solidFill>
                  <a:srgbClr val="293762"/>
                </a:solidFill>
                <a:latin typeface="Arial"/>
                <a:cs typeface="Arial"/>
              </a:defRPr>
            </a:lvl4pPr>
            <a:lvl5pPr marL="1828800" indent="0">
              <a:buNone/>
              <a:defRPr sz="1200">
                <a:solidFill>
                  <a:srgbClr val="293762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it-IT" dirty="0"/>
              <a:t>TEXT BOX: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it-IT" dirty="0" err="1"/>
              <a:t>Arial</a:t>
            </a:r>
            <a:r>
              <a:rPr lang="it-IT" dirty="0"/>
              <a:t>; 12pt; #293762</a:t>
            </a:r>
          </a:p>
        </p:txBody>
      </p:sp>
      <p:sp>
        <p:nvSpPr>
          <p:cNvPr id="13" name="Segnaposto testo 23"/>
          <p:cNvSpPr>
            <a:spLocks noGrp="1"/>
          </p:cNvSpPr>
          <p:nvPr>
            <p:ph type="body" sz="quarter" idx="24" hasCustomPrompt="1"/>
          </p:nvPr>
        </p:nvSpPr>
        <p:spPr>
          <a:xfrm>
            <a:off x="3419993" y="4041075"/>
            <a:ext cx="2390560" cy="1904773"/>
          </a:xfrm>
          <a:prstGeom prst="rect">
            <a:avLst/>
          </a:prstGeom>
          <a:solidFill>
            <a:srgbClr val="FEF7CD"/>
          </a:solidFill>
          <a:ln>
            <a:solidFill>
              <a:srgbClr val="F5D652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none"/>
        </p:style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 baseline="0">
                <a:solidFill>
                  <a:srgbClr val="293762"/>
                </a:solidFill>
                <a:latin typeface="Arial"/>
                <a:cs typeface="Arial"/>
              </a:defRPr>
            </a:lvl1pPr>
            <a:lvl2pPr marL="457200" indent="0">
              <a:buNone/>
              <a:defRPr sz="1200">
                <a:solidFill>
                  <a:srgbClr val="293762"/>
                </a:solidFill>
                <a:latin typeface="Arial"/>
                <a:cs typeface="Arial"/>
              </a:defRPr>
            </a:lvl2pPr>
            <a:lvl3pPr marL="914400" indent="0">
              <a:buNone/>
              <a:defRPr sz="1200">
                <a:solidFill>
                  <a:srgbClr val="293762"/>
                </a:solidFill>
                <a:latin typeface="Arial"/>
                <a:cs typeface="Arial"/>
              </a:defRPr>
            </a:lvl3pPr>
            <a:lvl4pPr marL="1371600" indent="0">
              <a:buNone/>
              <a:defRPr sz="1200">
                <a:solidFill>
                  <a:srgbClr val="293762"/>
                </a:solidFill>
                <a:latin typeface="Arial"/>
                <a:cs typeface="Arial"/>
              </a:defRPr>
            </a:lvl4pPr>
            <a:lvl5pPr marL="1828800" indent="0">
              <a:buNone/>
              <a:defRPr sz="1200">
                <a:solidFill>
                  <a:srgbClr val="293762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it-IT" dirty="0"/>
              <a:t>TEXT BOX: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it-IT" dirty="0" err="1"/>
              <a:t>Arial</a:t>
            </a:r>
            <a:r>
              <a:rPr lang="it-IT" dirty="0"/>
              <a:t>; 12pt; #293762</a:t>
            </a:r>
          </a:p>
        </p:txBody>
      </p:sp>
      <p:sp>
        <p:nvSpPr>
          <p:cNvPr id="14" name="Segnaposto testo 23"/>
          <p:cNvSpPr>
            <a:spLocks noGrp="1"/>
          </p:cNvSpPr>
          <p:nvPr>
            <p:ph type="body" sz="quarter" idx="25" hasCustomPrompt="1"/>
          </p:nvPr>
        </p:nvSpPr>
        <p:spPr>
          <a:xfrm>
            <a:off x="6220041" y="1891668"/>
            <a:ext cx="2390560" cy="1904773"/>
          </a:xfrm>
          <a:prstGeom prst="rect">
            <a:avLst/>
          </a:prstGeom>
          <a:solidFill>
            <a:srgbClr val="FEF7CD"/>
          </a:solidFill>
          <a:ln>
            <a:solidFill>
              <a:srgbClr val="F5D652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none"/>
        </p:style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 baseline="0">
                <a:solidFill>
                  <a:srgbClr val="293762"/>
                </a:solidFill>
                <a:latin typeface="Arial"/>
                <a:cs typeface="Arial"/>
              </a:defRPr>
            </a:lvl1pPr>
            <a:lvl2pPr marL="457200" indent="0">
              <a:buNone/>
              <a:defRPr sz="1200">
                <a:solidFill>
                  <a:srgbClr val="293762"/>
                </a:solidFill>
                <a:latin typeface="Arial"/>
                <a:cs typeface="Arial"/>
              </a:defRPr>
            </a:lvl2pPr>
            <a:lvl3pPr marL="914400" indent="0">
              <a:buNone/>
              <a:defRPr sz="1200">
                <a:solidFill>
                  <a:srgbClr val="293762"/>
                </a:solidFill>
                <a:latin typeface="Arial"/>
                <a:cs typeface="Arial"/>
              </a:defRPr>
            </a:lvl3pPr>
            <a:lvl4pPr marL="1371600" indent="0">
              <a:buNone/>
              <a:defRPr sz="1200">
                <a:solidFill>
                  <a:srgbClr val="293762"/>
                </a:solidFill>
                <a:latin typeface="Arial"/>
                <a:cs typeface="Arial"/>
              </a:defRPr>
            </a:lvl4pPr>
            <a:lvl5pPr marL="1828800" indent="0">
              <a:buNone/>
              <a:defRPr sz="1200">
                <a:solidFill>
                  <a:srgbClr val="293762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it-IT" dirty="0"/>
              <a:t>TEXT BOX: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it-IT" dirty="0" err="1"/>
              <a:t>Arial</a:t>
            </a:r>
            <a:r>
              <a:rPr lang="it-IT" dirty="0"/>
              <a:t>; 12pt; #293762</a:t>
            </a:r>
          </a:p>
        </p:txBody>
      </p:sp>
      <p:sp>
        <p:nvSpPr>
          <p:cNvPr id="15" name="Segnaposto testo 23"/>
          <p:cNvSpPr>
            <a:spLocks noGrp="1"/>
          </p:cNvSpPr>
          <p:nvPr>
            <p:ph type="body" sz="quarter" idx="26" hasCustomPrompt="1"/>
          </p:nvPr>
        </p:nvSpPr>
        <p:spPr>
          <a:xfrm>
            <a:off x="6220041" y="4041075"/>
            <a:ext cx="2390560" cy="1904773"/>
          </a:xfrm>
          <a:prstGeom prst="rect">
            <a:avLst/>
          </a:prstGeom>
          <a:solidFill>
            <a:srgbClr val="FEF7CD"/>
          </a:solidFill>
          <a:ln>
            <a:solidFill>
              <a:srgbClr val="F5D652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none"/>
        </p:style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 baseline="0">
                <a:solidFill>
                  <a:srgbClr val="293762"/>
                </a:solidFill>
                <a:latin typeface="Arial"/>
                <a:cs typeface="Arial"/>
              </a:defRPr>
            </a:lvl1pPr>
            <a:lvl2pPr marL="457200" indent="0">
              <a:buNone/>
              <a:defRPr sz="1200">
                <a:solidFill>
                  <a:srgbClr val="293762"/>
                </a:solidFill>
                <a:latin typeface="Arial"/>
                <a:cs typeface="Arial"/>
              </a:defRPr>
            </a:lvl2pPr>
            <a:lvl3pPr marL="914400" indent="0">
              <a:buNone/>
              <a:defRPr sz="1200">
                <a:solidFill>
                  <a:srgbClr val="293762"/>
                </a:solidFill>
                <a:latin typeface="Arial"/>
                <a:cs typeface="Arial"/>
              </a:defRPr>
            </a:lvl3pPr>
            <a:lvl4pPr marL="1371600" indent="0">
              <a:buNone/>
              <a:defRPr sz="1200">
                <a:solidFill>
                  <a:srgbClr val="293762"/>
                </a:solidFill>
                <a:latin typeface="Arial"/>
                <a:cs typeface="Arial"/>
              </a:defRPr>
            </a:lvl4pPr>
            <a:lvl5pPr marL="1828800" indent="0">
              <a:buNone/>
              <a:defRPr sz="1200">
                <a:solidFill>
                  <a:srgbClr val="293762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it-IT" dirty="0"/>
              <a:t>TEXT BOX: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it-IT" dirty="0" err="1"/>
              <a:t>Arial</a:t>
            </a:r>
            <a:r>
              <a:rPr lang="it-IT" dirty="0"/>
              <a:t>; 12pt; #293762</a:t>
            </a:r>
          </a:p>
        </p:txBody>
      </p:sp>
      <p:sp>
        <p:nvSpPr>
          <p:cNvPr id="16" name="CasellaDiTesto 15"/>
          <p:cNvSpPr txBox="1"/>
          <p:nvPr userDrawn="1"/>
        </p:nvSpPr>
        <p:spPr>
          <a:xfrm>
            <a:off x="619945" y="6130387"/>
            <a:ext cx="194383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 err="1">
                <a:solidFill>
                  <a:srgbClr val="293762"/>
                </a:solidFill>
                <a:latin typeface="Arial  "/>
                <a:cs typeface="Arial  "/>
              </a:rPr>
              <a:t>eurohealthobservatory.eu</a:t>
            </a:r>
            <a:endParaRPr lang="it-IT" sz="1000" dirty="0">
              <a:solidFill>
                <a:srgbClr val="293762"/>
              </a:solidFill>
              <a:latin typeface="Arial  "/>
              <a:cs typeface="Arial  "/>
            </a:endParaRPr>
          </a:p>
        </p:txBody>
      </p:sp>
      <p:sp>
        <p:nvSpPr>
          <p:cNvPr id="17" name="CasellaDiTesto 16"/>
          <p:cNvSpPr txBox="1"/>
          <p:nvPr userDrawn="1"/>
        </p:nvSpPr>
        <p:spPr>
          <a:xfrm>
            <a:off x="619946" y="6380515"/>
            <a:ext cx="13512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srgbClr val="293762"/>
                </a:solidFill>
                <a:latin typeface="Arial   "/>
                <a:cs typeface="Arial   "/>
              </a:rPr>
              <a:t>@</a:t>
            </a:r>
            <a:r>
              <a:rPr lang="it-IT" sz="1000" dirty="0" err="1">
                <a:solidFill>
                  <a:srgbClr val="293762"/>
                </a:solidFill>
                <a:latin typeface="Arial   "/>
                <a:cs typeface="Arial   "/>
              </a:rPr>
              <a:t>OBSHealth</a:t>
            </a:r>
            <a:endParaRPr lang="it-IT" sz="1000" dirty="0">
              <a:solidFill>
                <a:srgbClr val="293762"/>
              </a:solidFill>
              <a:latin typeface="Arial   "/>
              <a:cs typeface="Arial   "/>
            </a:endParaRPr>
          </a:p>
        </p:txBody>
      </p:sp>
      <p:sp>
        <p:nvSpPr>
          <p:cNvPr id="18" name="Segnaposto testo 16"/>
          <p:cNvSpPr>
            <a:spLocks noGrp="1"/>
          </p:cNvSpPr>
          <p:nvPr>
            <p:ph type="body" sz="quarter" idx="15" hasCustomPrompt="1"/>
          </p:nvPr>
        </p:nvSpPr>
        <p:spPr>
          <a:xfrm>
            <a:off x="1646996" y="6380515"/>
            <a:ext cx="3575243" cy="363537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000" baseline="0">
                <a:solidFill>
                  <a:srgbClr val="293762"/>
                </a:solidFill>
                <a:latin typeface="Arial"/>
                <a:cs typeface="Arial"/>
              </a:defRPr>
            </a:lvl1pPr>
            <a:lvl2pPr marL="457200" indent="0">
              <a:buNone/>
              <a:defRPr sz="1000">
                <a:solidFill>
                  <a:srgbClr val="FFFFFF"/>
                </a:solidFill>
                <a:latin typeface="Arial"/>
                <a:cs typeface="Arial"/>
              </a:defRPr>
            </a:lvl2pPr>
            <a:lvl3pPr marL="914400" indent="0">
              <a:buNone/>
              <a:defRPr sz="1000">
                <a:solidFill>
                  <a:srgbClr val="FFFFFF"/>
                </a:solidFill>
                <a:latin typeface="Arial"/>
                <a:cs typeface="Arial"/>
              </a:defRPr>
            </a:lvl3pPr>
            <a:lvl4pPr marL="1371600" indent="0">
              <a:buNone/>
              <a:defRPr sz="1000">
                <a:solidFill>
                  <a:srgbClr val="FFFFFF"/>
                </a:solidFill>
                <a:latin typeface="Arial"/>
                <a:cs typeface="Arial"/>
              </a:defRPr>
            </a:lvl4pPr>
            <a:lvl5pPr marL="1828800" indent="0">
              <a:buNone/>
              <a:defRPr sz="1000">
                <a:solidFill>
                  <a:srgbClr val="FFFFFF"/>
                </a:solidFill>
                <a:latin typeface="Arial"/>
                <a:cs typeface="Arial"/>
              </a:defRPr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it-IT" dirty="0"/>
              <a:t>#</a:t>
            </a:r>
            <a:r>
              <a:rPr lang="it-IT" dirty="0" err="1"/>
              <a:t>hashtag</a:t>
            </a:r>
            <a:r>
              <a:rPr lang="it-IT" dirty="0"/>
              <a:t> </a:t>
            </a:r>
            <a:r>
              <a:rPr lang="it-IT" dirty="0" err="1"/>
              <a:t>placeholder</a:t>
            </a:r>
            <a:r>
              <a:rPr lang="it-IT" dirty="0"/>
              <a:t> + </a:t>
            </a:r>
            <a:r>
              <a:rPr lang="it-IT" dirty="0" err="1"/>
              <a:t>Other</a:t>
            </a:r>
            <a:r>
              <a:rPr lang="it-IT" dirty="0"/>
              <a:t> </a:t>
            </a:r>
            <a:r>
              <a:rPr lang="it-IT" dirty="0" err="1"/>
              <a:t>institution</a:t>
            </a:r>
            <a:r>
              <a:rPr lang="it-IT" dirty="0"/>
              <a:t> </a:t>
            </a:r>
            <a:r>
              <a:rPr lang="it-IT" dirty="0" err="1"/>
              <a:t>hashtags</a:t>
            </a:r>
            <a:endParaRPr lang="it-IT" dirty="0"/>
          </a:p>
        </p:txBody>
      </p:sp>
      <p:sp>
        <p:nvSpPr>
          <p:cNvPr id="19" name="Segnaposto immagine 2"/>
          <p:cNvSpPr>
            <a:spLocks noGrp="1"/>
          </p:cNvSpPr>
          <p:nvPr>
            <p:ph type="pic" sz="quarter" idx="21" hasCustomPrompt="1"/>
          </p:nvPr>
        </p:nvSpPr>
        <p:spPr>
          <a:xfrm>
            <a:off x="6024856" y="6060192"/>
            <a:ext cx="1268934" cy="566544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it-IT" dirty="0"/>
              <a:t>Logo </a:t>
            </a:r>
            <a:r>
              <a:rPr lang="it-IT" dirty="0" err="1"/>
              <a:t>placeholder</a:t>
            </a:r>
            <a:endParaRPr lang="it-IT" dirty="0"/>
          </a:p>
        </p:txBody>
      </p:sp>
      <p:sp>
        <p:nvSpPr>
          <p:cNvPr id="20" name="Segnaposto immagine 2"/>
          <p:cNvSpPr>
            <a:spLocks noGrp="1"/>
          </p:cNvSpPr>
          <p:nvPr>
            <p:ph type="pic" sz="quarter" idx="27" hasCustomPrompt="1"/>
          </p:nvPr>
        </p:nvSpPr>
        <p:spPr>
          <a:xfrm>
            <a:off x="4725465" y="6060192"/>
            <a:ext cx="1268934" cy="566544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it-IT" dirty="0"/>
              <a:t>Logo </a:t>
            </a:r>
            <a:r>
              <a:rPr lang="it-IT" dirty="0" err="1"/>
              <a:t>placeholder</a:t>
            </a:r>
            <a:endParaRPr lang="it-IT" dirty="0"/>
          </a:p>
        </p:txBody>
      </p:sp>
      <p:sp>
        <p:nvSpPr>
          <p:cNvPr id="21" name="Segnaposto testo 16"/>
          <p:cNvSpPr>
            <a:spLocks noGrp="1"/>
          </p:cNvSpPr>
          <p:nvPr>
            <p:ph type="body" sz="quarter" idx="28" hasCustomPrompt="1"/>
          </p:nvPr>
        </p:nvSpPr>
        <p:spPr>
          <a:xfrm>
            <a:off x="2419156" y="6130422"/>
            <a:ext cx="3575243" cy="363537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000" baseline="0">
                <a:solidFill>
                  <a:srgbClr val="293762"/>
                </a:solidFill>
                <a:latin typeface="Arial"/>
                <a:cs typeface="Arial"/>
              </a:defRPr>
            </a:lvl1pPr>
            <a:lvl2pPr marL="457200" indent="0">
              <a:buNone/>
              <a:defRPr sz="1000">
                <a:solidFill>
                  <a:srgbClr val="FFFFFF"/>
                </a:solidFill>
                <a:latin typeface="Arial"/>
                <a:cs typeface="Arial"/>
              </a:defRPr>
            </a:lvl2pPr>
            <a:lvl3pPr marL="914400" indent="0">
              <a:buNone/>
              <a:defRPr sz="1000">
                <a:solidFill>
                  <a:srgbClr val="FFFFFF"/>
                </a:solidFill>
                <a:latin typeface="Arial"/>
                <a:cs typeface="Arial"/>
              </a:defRPr>
            </a:lvl3pPr>
            <a:lvl4pPr marL="1371600" indent="0">
              <a:buNone/>
              <a:defRPr sz="1000">
                <a:solidFill>
                  <a:srgbClr val="FFFFFF"/>
                </a:solidFill>
                <a:latin typeface="Arial"/>
                <a:cs typeface="Arial"/>
              </a:defRPr>
            </a:lvl4pPr>
            <a:lvl5pPr marL="1828800" indent="0">
              <a:buNone/>
              <a:defRPr sz="1000">
                <a:solidFill>
                  <a:srgbClr val="FFFFFF"/>
                </a:solidFill>
                <a:latin typeface="Arial"/>
                <a:cs typeface="Arial"/>
              </a:defRPr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it-IT" dirty="0" err="1"/>
              <a:t>Other</a:t>
            </a:r>
            <a:r>
              <a:rPr lang="it-IT" dirty="0"/>
              <a:t> </a:t>
            </a:r>
            <a:r>
              <a:rPr lang="it-IT" dirty="0" err="1"/>
              <a:t>institutions</a:t>
            </a:r>
            <a:r>
              <a:rPr lang="it-IT" dirty="0"/>
              <a:t> </a:t>
            </a:r>
            <a:r>
              <a:rPr lang="it-IT" dirty="0" err="1"/>
              <a:t>websites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6031105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1 image [4:3]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egnaposto testo 10"/>
          <p:cNvSpPr>
            <a:spLocks noGrp="1"/>
          </p:cNvSpPr>
          <p:nvPr>
            <p:ph type="body" sz="quarter" idx="16" hasCustomPrompt="1"/>
          </p:nvPr>
        </p:nvSpPr>
        <p:spPr>
          <a:xfrm>
            <a:off x="619945" y="307975"/>
            <a:ext cx="7990656" cy="426812"/>
          </a:xfrm>
          <a:prstGeom prst="rect">
            <a:avLst/>
          </a:prstGeom>
          <a:ln>
            <a:noFill/>
          </a:ln>
        </p:spPr>
        <p:txBody>
          <a:bodyPr vert="horz"/>
          <a:lstStyle>
            <a:lvl1pPr marL="0" indent="0">
              <a:spcBef>
                <a:spcPts val="0"/>
              </a:spcBef>
              <a:buNone/>
              <a:defRPr sz="2400" b="1">
                <a:solidFill>
                  <a:srgbClr val="293762"/>
                </a:solidFill>
                <a:latin typeface="Arial"/>
                <a:cs typeface="Arial"/>
              </a:defRPr>
            </a:lvl1pPr>
            <a:lvl2pPr marL="457200" indent="0">
              <a:buNone/>
              <a:defRPr sz="2400" b="1">
                <a:solidFill>
                  <a:srgbClr val="293762"/>
                </a:solidFill>
                <a:latin typeface="Arial"/>
                <a:cs typeface="Arial"/>
              </a:defRPr>
            </a:lvl2pPr>
            <a:lvl3pPr marL="914400" indent="0">
              <a:buNone/>
              <a:defRPr sz="2400" b="1">
                <a:solidFill>
                  <a:srgbClr val="293762"/>
                </a:solidFill>
                <a:latin typeface="Arial"/>
                <a:cs typeface="Arial"/>
              </a:defRPr>
            </a:lvl3pPr>
            <a:lvl4pPr marL="1371600" indent="0">
              <a:buNone/>
              <a:defRPr sz="2400" b="1">
                <a:solidFill>
                  <a:srgbClr val="293762"/>
                </a:solidFill>
                <a:latin typeface="Arial"/>
                <a:cs typeface="Arial"/>
              </a:defRPr>
            </a:lvl4pPr>
            <a:lvl5pPr marL="1828800" indent="0">
              <a:buNone/>
              <a:defRPr sz="2400" b="1">
                <a:solidFill>
                  <a:srgbClr val="293762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it-IT" dirty="0"/>
              <a:t>SLIDE TITLE: </a:t>
            </a:r>
            <a:r>
              <a:rPr lang="it-IT" dirty="0" err="1"/>
              <a:t>Arial</a:t>
            </a:r>
            <a:r>
              <a:rPr lang="it-IT" dirty="0"/>
              <a:t> </a:t>
            </a:r>
            <a:r>
              <a:rPr lang="it-IT" dirty="0" err="1"/>
              <a:t>Bold</a:t>
            </a:r>
            <a:r>
              <a:rPr lang="it-IT" dirty="0"/>
              <a:t>; 24pt; #</a:t>
            </a:r>
            <a:r>
              <a:rPr lang="is-IS" dirty="0"/>
              <a:t>293762</a:t>
            </a:r>
          </a:p>
        </p:txBody>
      </p:sp>
      <p:cxnSp>
        <p:nvCxnSpPr>
          <p:cNvPr id="25" name="Connettore 1 24"/>
          <p:cNvCxnSpPr/>
          <p:nvPr userDrawn="1"/>
        </p:nvCxnSpPr>
        <p:spPr>
          <a:xfrm>
            <a:off x="619945" y="916214"/>
            <a:ext cx="7990655" cy="0"/>
          </a:xfrm>
          <a:prstGeom prst="line">
            <a:avLst/>
          </a:prstGeom>
          <a:ln>
            <a:solidFill>
              <a:srgbClr val="29376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Segnaposto testo 12"/>
          <p:cNvSpPr>
            <a:spLocks noGrp="1"/>
          </p:cNvSpPr>
          <p:nvPr>
            <p:ph type="body" sz="quarter" idx="17" hasCustomPrompt="1"/>
          </p:nvPr>
        </p:nvSpPr>
        <p:spPr>
          <a:xfrm>
            <a:off x="619944" y="1089254"/>
            <a:ext cx="7990656" cy="489175"/>
          </a:xfrm>
          <a:prstGeom prst="rect">
            <a:avLst/>
          </a:prstGeom>
          <a:ln>
            <a:noFill/>
          </a:ln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b="1" baseline="0">
                <a:solidFill>
                  <a:srgbClr val="293762"/>
                </a:solidFill>
                <a:latin typeface="Arial"/>
                <a:cs typeface="Arial"/>
              </a:defRPr>
            </a:lvl1pPr>
            <a:lvl2pPr marL="457200" indent="0">
              <a:buNone/>
              <a:defRPr sz="1400" b="1">
                <a:solidFill>
                  <a:srgbClr val="293762"/>
                </a:solidFill>
                <a:latin typeface="Arial"/>
                <a:cs typeface="Arial"/>
              </a:defRPr>
            </a:lvl2pPr>
            <a:lvl3pPr marL="914400" indent="0">
              <a:buNone/>
              <a:defRPr sz="1400" b="1">
                <a:solidFill>
                  <a:srgbClr val="293762"/>
                </a:solidFill>
                <a:latin typeface="Arial"/>
                <a:cs typeface="Arial"/>
              </a:defRPr>
            </a:lvl3pPr>
            <a:lvl4pPr marL="1371600" indent="0">
              <a:buNone/>
              <a:defRPr sz="1400" b="1">
                <a:solidFill>
                  <a:srgbClr val="293762"/>
                </a:solidFill>
                <a:latin typeface="Arial"/>
                <a:cs typeface="Arial"/>
              </a:defRPr>
            </a:lvl4pPr>
            <a:lvl5pPr marL="1828800" indent="0">
              <a:buNone/>
              <a:defRPr sz="1400" b="1">
                <a:solidFill>
                  <a:srgbClr val="293762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it-IT" dirty="0"/>
              <a:t>SLIDE SUBTITLE: </a:t>
            </a:r>
            <a:r>
              <a:rPr lang="it-IT" dirty="0" err="1"/>
              <a:t>Arial</a:t>
            </a:r>
            <a:r>
              <a:rPr lang="it-IT" dirty="0"/>
              <a:t> </a:t>
            </a:r>
            <a:r>
              <a:rPr lang="it-IT" dirty="0" err="1"/>
              <a:t>Bold</a:t>
            </a:r>
            <a:r>
              <a:rPr lang="it-IT" dirty="0"/>
              <a:t>; 14pt; #293762</a:t>
            </a:r>
          </a:p>
          <a:p>
            <a:pPr lvl="0"/>
            <a:r>
              <a:rPr lang="it-IT" dirty="0"/>
              <a:t>(</a:t>
            </a:r>
            <a:r>
              <a:rPr lang="it-IT" dirty="0" err="1"/>
              <a:t>Max</a:t>
            </a:r>
            <a:r>
              <a:rPr lang="it-IT" dirty="0"/>
              <a:t> 2 </a:t>
            </a:r>
            <a:r>
              <a:rPr lang="it-IT" dirty="0" err="1"/>
              <a:t>lines</a:t>
            </a:r>
            <a:r>
              <a:rPr lang="it-IT" dirty="0"/>
              <a:t>)</a:t>
            </a:r>
          </a:p>
          <a:p>
            <a:pPr lvl="0"/>
            <a:endParaRPr lang="it-IT" dirty="0"/>
          </a:p>
        </p:txBody>
      </p:sp>
      <p:sp>
        <p:nvSpPr>
          <p:cNvPr id="16" name="Segnaposto immagine 2"/>
          <p:cNvSpPr>
            <a:spLocks noGrp="1"/>
          </p:cNvSpPr>
          <p:nvPr>
            <p:ph type="pic" sz="quarter" idx="18" hasCustomPrompt="1"/>
          </p:nvPr>
        </p:nvSpPr>
        <p:spPr>
          <a:xfrm>
            <a:off x="620714" y="1768475"/>
            <a:ext cx="7989888" cy="388048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>
                <a:solidFill>
                  <a:srgbClr val="293762"/>
                </a:solidFill>
                <a:latin typeface="Arial"/>
                <a:cs typeface="Arial"/>
              </a:defRPr>
            </a:lvl1pPr>
          </a:lstStyle>
          <a:p>
            <a:r>
              <a:rPr lang="it-IT" dirty="0"/>
              <a:t> </a:t>
            </a:r>
          </a:p>
        </p:txBody>
      </p:sp>
      <p:sp>
        <p:nvSpPr>
          <p:cNvPr id="9" name="CasellaDiTesto 8"/>
          <p:cNvSpPr txBox="1"/>
          <p:nvPr userDrawn="1"/>
        </p:nvSpPr>
        <p:spPr>
          <a:xfrm>
            <a:off x="619945" y="6130387"/>
            <a:ext cx="194383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 err="1">
                <a:solidFill>
                  <a:srgbClr val="293762"/>
                </a:solidFill>
                <a:latin typeface="Arial  "/>
                <a:cs typeface="Arial  "/>
              </a:rPr>
              <a:t>eurohealthobservatory.eu</a:t>
            </a:r>
            <a:endParaRPr lang="it-IT" sz="1000" dirty="0">
              <a:solidFill>
                <a:srgbClr val="293762"/>
              </a:solidFill>
              <a:latin typeface="Arial  "/>
              <a:cs typeface="Arial  "/>
            </a:endParaRPr>
          </a:p>
        </p:txBody>
      </p:sp>
      <p:sp>
        <p:nvSpPr>
          <p:cNvPr id="10" name="CasellaDiTesto 9"/>
          <p:cNvSpPr txBox="1"/>
          <p:nvPr userDrawn="1"/>
        </p:nvSpPr>
        <p:spPr>
          <a:xfrm>
            <a:off x="619946" y="6380515"/>
            <a:ext cx="13512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srgbClr val="293762"/>
                </a:solidFill>
                <a:latin typeface="Arial   "/>
                <a:cs typeface="Arial   "/>
              </a:rPr>
              <a:t>@</a:t>
            </a:r>
            <a:r>
              <a:rPr lang="it-IT" sz="1000" dirty="0" err="1">
                <a:solidFill>
                  <a:srgbClr val="293762"/>
                </a:solidFill>
                <a:latin typeface="Arial   "/>
                <a:cs typeface="Arial   "/>
              </a:rPr>
              <a:t>OBSHealth</a:t>
            </a:r>
            <a:endParaRPr lang="it-IT" sz="1000" dirty="0">
              <a:solidFill>
                <a:srgbClr val="293762"/>
              </a:solidFill>
              <a:latin typeface="Arial   "/>
              <a:cs typeface="Arial   "/>
            </a:endParaRPr>
          </a:p>
        </p:txBody>
      </p:sp>
      <p:sp>
        <p:nvSpPr>
          <p:cNvPr id="11" name="Segnaposto testo 16"/>
          <p:cNvSpPr>
            <a:spLocks noGrp="1"/>
          </p:cNvSpPr>
          <p:nvPr>
            <p:ph type="body" sz="quarter" idx="15" hasCustomPrompt="1"/>
          </p:nvPr>
        </p:nvSpPr>
        <p:spPr>
          <a:xfrm>
            <a:off x="1646996" y="6380515"/>
            <a:ext cx="3575243" cy="363537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000" baseline="0">
                <a:solidFill>
                  <a:srgbClr val="293762"/>
                </a:solidFill>
                <a:latin typeface="Arial"/>
                <a:cs typeface="Arial"/>
              </a:defRPr>
            </a:lvl1pPr>
            <a:lvl2pPr marL="457200" indent="0">
              <a:buNone/>
              <a:defRPr sz="1000">
                <a:solidFill>
                  <a:srgbClr val="FFFFFF"/>
                </a:solidFill>
                <a:latin typeface="Arial"/>
                <a:cs typeface="Arial"/>
              </a:defRPr>
            </a:lvl2pPr>
            <a:lvl3pPr marL="914400" indent="0">
              <a:buNone/>
              <a:defRPr sz="1000">
                <a:solidFill>
                  <a:srgbClr val="FFFFFF"/>
                </a:solidFill>
                <a:latin typeface="Arial"/>
                <a:cs typeface="Arial"/>
              </a:defRPr>
            </a:lvl3pPr>
            <a:lvl4pPr marL="1371600" indent="0">
              <a:buNone/>
              <a:defRPr sz="1000">
                <a:solidFill>
                  <a:srgbClr val="FFFFFF"/>
                </a:solidFill>
                <a:latin typeface="Arial"/>
                <a:cs typeface="Arial"/>
              </a:defRPr>
            </a:lvl4pPr>
            <a:lvl5pPr marL="1828800" indent="0">
              <a:buNone/>
              <a:defRPr sz="1000">
                <a:solidFill>
                  <a:srgbClr val="FFFFFF"/>
                </a:solidFill>
                <a:latin typeface="Arial"/>
                <a:cs typeface="Arial"/>
              </a:defRPr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it-IT" dirty="0"/>
              <a:t>#</a:t>
            </a:r>
            <a:r>
              <a:rPr lang="it-IT" dirty="0" err="1"/>
              <a:t>hashtag</a:t>
            </a:r>
            <a:r>
              <a:rPr lang="it-IT" dirty="0"/>
              <a:t> </a:t>
            </a:r>
            <a:r>
              <a:rPr lang="it-IT" dirty="0" err="1"/>
              <a:t>placeholder</a:t>
            </a:r>
            <a:r>
              <a:rPr lang="it-IT" dirty="0"/>
              <a:t> + </a:t>
            </a:r>
            <a:r>
              <a:rPr lang="it-IT" dirty="0" err="1"/>
              <a:t>Other</a:t>
            </a:r>
            <a:r>
              <a:rPr lang="it-IT" dirty="0"/>
              <a:t> </a:t>
            </a:r>
            <a:r>
              <a:rPr lang="it-IT" dirty="0" err="1"/>
              <a:t>institution</a:t>
            </a:r>
            <a:r>
              <a:rPr lang="it-IT" dirty="0"/>
              <a:t> </a:t>
            </a:r>
            <a:r>
              <a:rPr lang="it-IT" dirty="0" err="1"/>
              <a:t>hashtags</a:t>
            </a:r>
            <a:endParaRPr lang="it-IT" dirty="0"/>
          </a:p>
        </p:txBody>
      </p:sp>
      <p:sp>
        <p:nvSpPr>
          <p:cNvPr id="12" name="Segnaposto immagine 2"/>
          <p:cNvSpPr>
            <a:spLocks noGrp="1"/>
          </p:cNvSpPr>
          <p:nvPr>
            <p:ph type="pic" sz="quarter" idx="21" hasCustomPrompt="1"/>
          </p:nvPr>
        </p:nvSpPr>
        <p:spPr>
          <a:xfrm>
            <a:off x="6024856" y="6060192"/>
            <a:ext cx="1268934" cy="566544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it-IT" dirty="0"/>
              <a:t>Logo </a:t>
            </a:r>
            <a:r>
              <a:rPr lang="it-IT" dirty="0" err="1"/>
              <a:t>placeholder</a:t>
            </a:r>
            <a:endParaRPr lang="it-IT" dirty="0"/>
          </a:p>
        </p:txBody>
      </p:sp>
      <p:sp>
        <p:nvSpPr>
          <p:cNvPr id="13" name="Segnaposto immagine 2"/>
          <p:cNvSpPr>
            <a:spLocks noGrp="1"/>
          </p:cNvSpPr>
          <p:nvPr>
            <p:ph type="pic" sz="quarter" idx="22" hasCustomPrompt="1"/>
          </p:nvPr>
        </p:nvSpPr>
        <p:spPr>
          <a:xfrm>
            <a:off x="4725465" y="6060192"/>
            <a:ext cx="1268934" cy="566544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it-IT" dirty="0"/>
              <a:t>Logo </a:t>
            </a:r>
            <a:r>
              <a:rPr lang="it-IT" dirty="0" err="1"/>
              <a:t>placeholder</a:t>
            </a:r>
            <a:endParaRPr lang="it-IT" dirty="0"/>
          </a:p>
        </p:txBody>
      </p:sp>
      <p:sp>
        <p:nvSpPr>
          <p:cNvPr id="14" name="Segnaposto testo 16"/>
          <p:cNvSpPr>
            <a:spLocks noGrp="1"/>
          </p:cNvSpPr>
          <p:nvPr>
            <p:ph type="body" sz="quarter" idx="23" hasCustomPrompt="1"/>
          </p:nvPr>
        </p:nvSpPr>
        <p:spPr>
          <a:xfrm>
            <a:off x="2419156" y="6130422"/>
            <a:ext cx="3575243" cy="363537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000" baseline="0">
                <a:solidFill>
                  <a:srgbClr val="293762"/>
                </a:solidFill>
                <a:latin typeface="Arial"/>
                <a:cs typeface="Arial"/>
              </a:defRPr>
            </a:lvl1pPr>
            <a:lvl2pPr marL="457200" indent="0">
              <a:buNone/>
              <a:defRPr sz="1000">
                <a:solidFill>
                  <a:srgbClr val="FFFFFF"/>
                </a:solidFill>
                <a:latin typeface="Arial"/>
                <a:cs typeface="Arial"/>
              </a:defRPr>
            </a:lvl2pPr>
            <a:lvl3pPr marL="914400" indent="0">
              <a:buNone/>
              <a:defRPr sz="1000">
                <a:solidFill>
                  <a:srgbClr val="FFFFFF"/>
                </a:solidFill>
                <a:latin typeface="Arial"/>
                <a:cs typeface="Arial"/>
              </a:defRPr>
            </a:lvl3pPr>
            <a:lvl4pPr marL="1371600" indent="0">
              <a:buNone/>
              <a:defRPr sz="1000">
                <a:solidFill>
                  <a:srgbClr val="FFFFFF"/>
                </a:solidFill>
                <a:latin typeface="Arial"/>
                <a:cs typeface="Arial"/>
              </a:defRPr>
            </a:lvl4pPr>
            <a:lvl5pPr marL="1828800" indent="0">
              <a:buNone/>
              <a:defRPr sz="1000">
                <a:solidFill>
                  <a:srgbClr val="FFFFFF"/>
                </a:solidFill>
                <a:latin typeface="Arial"/>
                <a:cs typeface="Arial"/>
              </a:defRPr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it-IT" dirty="0" err="1"/>
              <a:t>Other</a:t>
            </a:r>
            <a:r>
              <a:rPr lang="it-IT" dirty="0"/>
              <a:t> </a:t>
            </a:r>
            <a:r>
              <a:rPr lang="it-IT" dirty="0" err="1"/>
              <a:t>institutions</a:t>
            </a:r>
            <a:r>
              <a:rPr lang="it-IT" dirty="0"/>
              <a:t> </a:t>
            </a:r>
            <a:r>
              <a:rPr lang="it-IT" dirty="0" err="1"/>
              <a:t>websites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7567749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2 images [4:3]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egnaposto testo 10"/>
          <p:cNvSpPr>
            <a:spLocks noGrp="1"/>
          </p:cNvSpPr>
          <p:nvPr>
            <p:ph type="body" sz="quarter" idx="16" hasCustomPrompt="1"/>
          </p:nvPr>
        </p:nvSpPr>
        <p:spPr>
          <a:xfrm>
            <a:off x="619945" y="307975"/>
            <a:ext cx="7990656" cy="426812"/>
          </a:xfrm>
          <a:prstGeom prst="rect">
            <a:avLst/>
          </a:prstGeom>
          <a:ln>
            <a:noFill/>
          </a:ln>
        </p:spPr>
        <p:txBody>
          <a:bodyPr vert="horz"/>
          <a:lstStyle>
            <a:lvl1pPr marL="0" indent="0">
              <a:spcBef>
                <a:spcPts val="0"/>
              </a:spcBef>
              <a:buNone/>
              <a:defRPr sz="2400" b="1">
                <a:solidFill>
                  <a:srgbClr val="293762"/>
                </a:solidFill>
                <a:latin typeface="Arial"/>
                <a:cs typeface="Arial"/>
              </a:defRPr>
            </a:lvl1pPr>
            <a:lvl2pPr marL="457200" indent="0">
              <a:buNone/>
              <a:defRPr sz="2400" b="1">
                <a:solidFill>
                  <a:srgbClr val="293762"/>
                </a:solidFill>
                <a:latin typeface="Arial"/>
                <a:cs typeface="Arial"/>
              </a:defRPr>
            </a:lvl2pPr>
            <a:lvl3pPr marL="914400" indent="0">
              <a:buNone/>
              <a:defRPr sz="2400" b="1">
                <a:solidFill>
                  <a:srgbClr val="293762"/>
                </a:solidFill>
                <a:latin typeface="Arial"/>
                <a:cs typeface="Arial"/>
              </a:defRPr>
            </a:lvl3pPr>
            <a:lvl4pPr marL="1371600" indent="0">
              <a:buNone/>
              <a:defRPr sz="2400" b="1">
                <a:solidFill>
                  <a:srgbClr val="293762"/>
                </a:solidFill>
                <a:latin typeface="Arial"/>
                <a:cs typeface="Arial"/>
              </a:defRPr>
            </a:lvl4pPr>
            <a:lvl5pPr marL="1828800" indent="0">
              <a:buNone/>
              <a:defRPr sz="2400" b="1">
                <a:solidFill>
                  <a:srgbClr val="293762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it-IT" dirty="0"/>
              <a:t>SLIDE TITLE: </a:t>
            </a:r>
            <a:r>
              <a:rPr lang="it-IT" dirty="0" err="1"/>
              <a:t>Arial</a:t>
            </a:r>
            <a:r>
              <a:rPr lang="it-IT" dirty="0"/>
              <a:t> </a:t>
            </a:r>
            <a:r>
              <a:rPr lang="it-IT" dirty="0" err="1"/>
              <a:t>Bold</a:t>
            </a:r>
            <a:r>
              <a:rPr lang="it-IT" dirty="0"/>
              <a:t>; 24pt; #</a:t>
            </a:r>
            <a:r>
              <a:rPr lang="is-IS" dirty="0"/>
              <a:t>293762</a:t>
            </a:r>
          </a:p>
        </p:txBody>
      </p:sp>
      <p:cxnSp>
        <p:nvCxnSpPr>
          <p:cNvPr id="25" name="Connettore 1 24"/>
          <p:cNvCxnSpPr/>
          <p:nvPr userDrawn="1"/>
        </p:nvCxnSpPr>
        <p:spPr>
          <a:xfrm>
            <a:off x="619945" y="916214"/>
            <a:ext cx="7990655" cy="0"/>
          </a:xfrm>
          <a:prstGeom prst="line">
            <a:avLst/>
          </a:prstGeom>
          <a:ln>
            <a:solidFill>
              <a:srgbClr val="29376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Segnaposto testo 12"/>
          <p:cNvSpPr>
            <a:spLocks noGrp="1"/>
          </p:cNvSpPr>
          <p:nvPr>
            <p:ph type="body" sz="quarter" idx="17" hasCustomPrompt="1"/>
          </p:nvPr>
        </p:nvSpPr>
        <p:spPr>
          <a:xfrm>
            <a:off x="619944" y="1089254"/>
            <a:ext cx="7990656" cy="489175"/>
          </a:xfrm>
          <a:prstGeom prst="rect">
            <a:avLst/>
          </a:prstGeom>
          <a:ln>
            <a:noFill/>
          </a:ln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b="1" baseline="0">
                <a:solidFill>
                  <a:srgbClr val="293762"/>
                </a:solidFill>
                <a:latin typeface="Arial"/>
                <a:cs typeface="Arial"/>
              </a:defRPr>
            </a:lvl1pPr>
            <a:lvl2pPr marL="457200" indent="0">
              <a:buNone/>
              <a:defRPr sz="1400" b="1">
                <a:solidFill>
                  <a:srgbClr val="293762"/>
                </a:solidFill>
                <a:latin typeface="Arial"/>
                <a:cs typeface="Arial"/>
              </a:defRPr>
            </a:lvl2pPr>
            <a:lvl3pPr marL="914400" indent="0">
              <a:buNone/>
              <a:defRPr sz="1400" b="1">
                <a:solidFill>
                  <a:srgbClr val="293762"/>
                </a:solidFill>
                <a:latin typeface="Arial"/>
                <a:cs typeface="Arial"/>
              </a:defRPr>
            </a:lvl3pPr>
            <a:lvl4pPr marL="1371600" indent="0">
              <a:buNone/>
              <a:defRPr sz="1400" b="1">
                <a:solidFill>
                  <a:srgbClr val="293762"/>
                </a:solidFill>
                <a:latin typeface="Arial"/>
                <a:cs typeface="Arial"/>
              </a:defRPr>
            </a:lvl4pPr>
            <a:lvl5pPr marL="1828800" indent="0">
              <a:buNone/>
              <a:defRPr sz="1400" b="1">
                <a:solidFill>
                  <a:srgbClr val="293762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it-IT" dirty="0"/>
              <a:t>SLIDE SUBTITLE: </a:t>
            </a:r>
            <a:r>
              <a:rPr lang="it-IT" dirty="0" err="1"/>
              <a:t>Arial</a:t>
            </a:r>
            <a:r>
              <a:rPr lang="it-IT" dirty="0"/>
              <a:t> </a:t>
            </a:r>
            <a:r>
              <a:rPr lang="it-IT" dirty="0" err="1"/>
              <a:t>Bold</a:t>
            </a:r>
            <a:r>
              <a:rPr lang="it-IT" dirty="0"/>
              <a:t>; 14pt; #293762</a:t>
            </a:r>
          </a:p>
          <a:p>
            <a:pPr lvl="0"/>
            <a:r>
              <a:rPr lang="it-IT" dirty="0"/>
              <a:t>(</a:t>
            </a:r>
            <a:r>
              <a:rPr lang="it-IT" dirty="0" err="1"/>
              <a:t>Max</a:t>
            </a:r>
            <a:r>
              <a:rPr lang="it-IT" dirty="0"/>
              <a:t> 2 </a:t>
            </a:r>
            <a:r>
              <a:rPr lang="it-IT" dirty="0" err="1"/>
              <a:t>lines</a:t>
            </a:r>
            <a:r>
              <a:rPr lang="it-IT" dirty="0"/>
              <a:t>)</a:t>
            </a:r>
          </a:p>
          <a:p>
            <a:pPr lvl="0"/>
            <a:endParaRPr lang="it-IT" dirty="0"/>
          </a:p>
        </p:txBody>
      </p:sp>
      <p:sp>
        <p:nvSpPr>
          <p:cNvPr id="16" name="Segnaposto immagine 2"/>
          <p:cNvSpPr>
            <a:spLocks noGrp="1"/>
          </p:cNvSpPr>
          <p:nvPr>
            <p:ph type="pic" sz="quarter" idx="18" hasCustomPrompt="1"/>
          </p:nvPr>
        </p:nvSpPr>
        <p:spPr>
          <a:xfrm>
            <a:off x="620713" y="1768475"/>
            <a:ext cx="3834165" cy="39719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>
                <a:solidFill>
                  <a:srgbClr val="293762"/>
                </a:solidFill>
                <a:latin typeface="Arial"/>
                <a:cs typeface="Arial"/>
              </a:defRPr>
            </a:lvl1pPr>
          </a:lstStyle>
          <a:p>
            <a:r>
              <a:rPr lang="it-IT" dirty="0"/>
              <a:t> </a:t>
            </a:r>
          </a:p>
        </p:txBody>
      </p:sp>
      <p:sp>
        <p:nvSpPr>
          <p:cNvPr id="9" name="Segnaposto immagine 2"/>
          <p:cNvSpPr>
            <a:spLocks noGrp="1"/>
          </p:cNvSpPr>
          <p:nvPr>
            <p:ph type="pic" sz="quarter" idx="19" hasCustomPrompt="1"/>
          </p:nvPr>
        </p:nvSpPr>
        <p:spPr>
          <a:xfrm>
            <a:off x="4776436" y="1768475"/>
            <a:ext cx="3834165" cy="39719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>
                <a:solidFill>
                  <a:srgbClr val="293762"/>
                </a:solidFill>
                <a:latin typeface="Arial"/>
                <a:cs typeface="Arial"/>
              </a:defRPr>
            </a:lvl1pPr>
          </a:lstStyle>
          <a:p>
            <a:r>
              <a:rPr lang="it-IT" dirty="0"/>
              <a:t> </a:t>
            </a:r>
          </a:p>
        </p:txBody>
      </p:sp>
      <p:sp>
        <p:nvSpPr>
          <p:cNvPr id="10" name="CasellaDiTesto 9"/>
          <p:cNvSpPr txBox="1"/>
          <p:nvPr userDrawn="1"/>
        </p:nvSpPr>
        <p:spPr>
          <a:xfrm>
            <a:off x="619945" y="6130387"/>
            <a:ext cx="194383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 err="1">
                <a:solidFill>
                  <a:srgbClr val="293762"/>
                </a:solidFill>
                <a:latin typeface="Arial  "/>
                <a:cs typeface="Arial  "/>
              </a:rPr>
              <a:t>eurohealthobservatory.eu</a:t>
            </a:r>
            <a:endParaRPr lang="it-IT" sz="1000" dirty="0">
              <a:solidFill>
                <a:srgbClr val="293762"/>
              </a:solidFill>
              <a:latin typeface="Arial  "/>
              <a:cs typeface="Arial  "/>
            </a:endParaRPr>
          </a:p>
        </p:txBody>
      </p:sp>
      <p:sp>
        <p:nvSpPr>
          <p:cNvPr id="11" name="CasellaDiTesto 10"/>
          <p:cNvSpPr txBox="1"/>
          <p:nvPr userDrawn="1"/>
        </p:nvSpPr>
        <p:spPr>
          <a:xfrm>
            <a:off x="619946" y="6380515"/>
            <a:ext cx="13512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srgbClr val="293762"/>
                </a:solidFill>
                <a:latin typeface="Arial   "/>
                <a:cs typeface="Arial   "/>
              </a:rPr>
              <a:t>@</a:t>
            </a:r>
            <a:r>
              <a:rPr lang="it-IT" sz="1000" dirty="0" err="1">
                <a:solidFill>
                  <a:srgbClr val="293762"/>
                </a:solidFill>
                <a:latin typeface="Arial   "/>
                <a:cs typeface="Arial   "/>
              </a:rPr>
              <a:t>OBSHealth</a:t>
            </a:r>
            <a:endParaRPr lang="it-IT" sz="1000" dirty="0">
              <a:solidFill>
                <a:srgbClr val="293762"/>
              </a:solidFill>
              <a:latin typeface="Arial   "/>
              <a:cs typeface="Arial   "/>
            </a:endParaRPr>
          </a:p>
        </p:txBody>
      </p:sp>
      <p:sp>
        <p:nvSpPr>
          <p:cNvPr id="12" name="Segnaposto testo 16"/>
          <p:cNvSpPr>
            <a:spLocks noGrp="1"/>
          </p:cNvSpPr>
          <p:nvPr>
            <p:ph type="body" sz="quarter" idx="15" hasCustomPrompt="1"/>
          </p:nvPr>
        </p:nvSpPr>
        <p:spPr>
          <a:xfrm>
            <a:off x="1646996" y="6380515"/>
            <a:ext cx="3575243" cy="363537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000" baseline="0">
                <a:solidFill>
                  <a:srgbClr val="293762"/>
                </a:solidFill>
                <a:latin typeface="Arial"/>
                <a:cs typeface="Arial"/>
              </a:defRPr>
            </a:lvl1pPr>
            <a:lvl2pPr marL="457200" indent="0">
              <a:buNone/>
              <a:defRPr sz="1000">
                <a:solidFill>
                  <a:srgbClr val="FFFFFF"/>
                </a:solidFill>
                <a:latin typeface="Arial"/>
                <a:cs typeface="Arial"/>
              </a:defRPr>
            </a:lvl2pPr>
            <a:lvl3pPr marL="914400" indent="0">
              <a:buNone/>
              <a:defRPr sz="1000">
                <a:solidFill>
                  <a:srgbClr val="FFFFFF"/>
                </a:solidFill>
                <a:latin typeface="Arial"/>
                <a:cs typeface="Arial"/>
              </a:defRPr>
            </a:lvl3pPr>
            <a:lvl4pPr marL="1371600" indent="0">
              <a:buNone/>
              <a:defRPr sz="1000">
                <a:solidFill>
                  <a:srgbClr val="FFFFFF"/>
                </a:solidFill>
                <a:latin typeface="Arial"/>
                <a:cs typeface="Arial"/>
              </a:defRPr>
            </a:lvl4pPr>
            <a:lvl5pPr marL="1828800" indent="0">
              <a:buNone/>
              <a:defRPr sz="1000">
                <a:solidFill>
                  <a:srgbClr val="FFFFFF"/>
                </a:solidFill>
                <a:latin typeface="Arial"/>
                <a:cs typeface="Arial"/>
              </a:defRPr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it-IT" dirty="0"/>
              <a:t>#</a:t>
            </a:r>
            <a:r>
              <a:rPr lang="it-IT" dirty="0" err="1"/>
              <a:t>hashtag</a:t>
            </a:r>
            <a:r>
              <a:rPr lang="it-IT" dirty="0"/>
              <a:t> </a:t>
            </a:r>
            <a:r>
              <a:rPr lang="it-IT" dirty="0" err="1"/>
              <a:t>placeholder</a:t>
            </a:r>
            <a:r>
              <a:rPr lang="it-IT" dirty="0"/>
              <a:t> + </a:t>
            </a:r>
            <a:r>
              <a:rPr lang="it-IT" dirty="0" err="1"/>
              <a:t>Other</a:t>
            </a:r>
            <a:r>
              <a:rPr lang="it-IT" dirty="0"/>
              <a:t> </a:t>
            </a:r>
            <a:r>
              <a:rPr lang="it-IT" dirty="0" err="1"/>
              <a:t>institution</a:t>
            </a:r>
            <a:r>
              <a:rPr lang="it-IT" dirty="0"/>
              <a:t> </a:t>
            </a:r>
            <a:r>
              <a:rPr lang="it-IT" dirty="0" err="1"/>
              <a:t>hashtags</a:t>
            </a:r>
            <a:endParaRPr lang="it-IT" dirty="0"/>
          </a:p>
        </p:txBody>
      </p:sp>
      <p:sp>
        <p:nvSpPr>
          <p:cNvPr id="13" name="Segnaposto immagine 2"/>
          <p:cNvSpPr>
            <a:spLocks noGrp="1"/>
          </p:cNvSpPr>
          <p:nvPr>
            <p:ph type="pic" sz="quarter" idx="21" hasCustomPrompt="1"/>
          </p:nvPr>
        </p:nvSpPr>
        <p:spPr>
          <a:xfrm>
            <a:off x="6024856" y="6060192"/>
            <a:ext cx="1268934" cy="566544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it-IT" dirty="0"/>
              <a:t>Logo </a:t>
            </a:r>
            <a:r>
              <a:rPr lang="it-IT" dirty="0" err="1"/>
              <a:t>placeholder</a:t>
            </a:r>
            <a:endParaRPr lang="it-IT" dirty="0"/>
          </a:p>
        </p:txBody>
      </p:sp>
      <p:sp>
        <p:nvSpPr>
          <p:cNvPr id="14" name="Segnaposto immagine 2"/>
          <p:cNvSpPr>
            <a:spLocks noGrp="1"/>
          </p:cNvSpPr>
          <p:nvPr>
            <p:ph type="pic" sz="quarter" idx="22" hasCustomPrompt="1"/>
          </p:nvPr>
        </p:nvSpPr>
        <p:spPr>
          <a:xfrm>
            <a:off x="4725465" y="6060192"/>
            <a:ext cx="1268934" cy="566544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it-IT" dirty="0"/>
              <a:t>Logo </a:t>
            </a:r>
            <a:r>
              <a:rPr lang="it-IT" dirty="0" err="1"/>
              <a:t>placeholder</a:t>
            </a:r>
            <a:endParaRPr lang="it-IT" dirty="0"/>
          </a:p>
        </p:txBody>
      </p:sp>
      <p:sp>
        <p:nvSpPr>
          <p:cNvPr id="15" name="Segnaposto testo 16"/>
          <p:cNvSpPr>
            <a:spLocks noGrp="1"/>
          </p:cNvSpPr>
          <p:nvPr>
            <p:ph type="body" sz="quarter" idx="23" hasCustomPrompt="1"/>
          </p:nvPr>
        </p:nvSpPr>
        <p:spPr>
          <a:xfrm>
            <a:off x="2419156" y="6130422"/>
            <a:ext cx="3575243" cy="363537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000" baseline="0">
                <a:solidFill>
                  <a:srgbClr val="293762"/>
                </a:solidFill>
                <a:latin typeface="Arial"/>
                <a:cs typeface="Arial"/>
              </a:defRPr>
            </a:lvl1pPr>
            <a:lvl2pPr marL="457200" indent="0">
              <a:buNone/>
              <a:defRPr sz="1000">
                <a:solidFill>
                  <a:srgbClr val="FFFFFF"/>
                </a:solidFill>
                <a:latin typeface="Arial"/>
                <a:cs typeface="Arial"/>
              </a:defRPr>
            </a:lvl2pPr>
            <a:lvl3pPr marL="914400" indent="0">
              <a:buNone/>
              <a:defRPr sz="1000">
                <a:solidFill>
                  <a:srgbClr val="FFFFFF"/>
                </a:solidFill>
                <a:latin typeface="Arial"/>
                <a:cs typeface="Arial"/>
              </a:defRPr>
            </a:lvl3pPr>
            <a:lvl4pPr marL="1371600" indent="0">
              <a:buNone/>
              <a:defRPr sz="1000">
                <a:solidFill>
                  <a:srgbClr val="FFFFFF"/>
                </a:solidFill>
                <a:latin typeface="Arial"/>
                <a:cs typeface="Arial"/>
              </a:defRPr>
            </a:lvl4pPr>
            <a:lvl5pPr marL="1828800" indent="0">
              <a:buNone/>
              <a:defRPr sz="1000">
                <a:solidFill>
                  <a:srgbClr val="FFFFFF"/>
                </a:solidFill>
                <a:latin typeface="Arial"/>
                <a:cs typeface="Arial"/>
              </a:defRPr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it-IT" dirty="0" err="1"/>
              <a:t>Other</a:t>
            </a:r>
            <a:r>
              <a:rPr lang="it-IT" dirty="0"/>
              <a:t> </a:t>
            </a:r>
            <a:r>
              <a:rPr lang="it-IT" dirty="0" err="1"/>
              <a:t>institutions</a:t>
            </a:r>
            <a:r>
              <a:rPr lang="it-IT" dirty="0"/>
              <a:t> </a:t>
            </a:r>
            <a:r>
              <a:rPr lang="it-IT" dirty="0" err="1"/>
              <a:t>websites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419885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Europe - more institutions logos [4:3]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10"/>
          <p:cNvSpPr>
            <a:spLocks noGrp="1"/>
          </p:cNvSpPr>
          <p:nvPr>
            <p:ph type="body" sz="quarter" idx="16" hasCustomPrompt="1"/>
          </p:nvPr>
        </p:nvSpPr>
        <p:spPr>
          <a:xfrm>
            <a:off x="619945" y="580118"/>
            <a:ext cx="8185561" cy="1742168"/>
          </a:xfrm>
          <a:prstGeom prst="rect">
            <a:avLst/>
          </a:prstGeom>
          <a:ln>
            <a:noFill/>
          </a:ln>
        </p:spPr>
        <p:txBody>
          <a:bodyPr vert="horz"/>
          <a:lstStyle>
            <a:lvl1pPr marL="0" indent="0">
              <a:spcBef>
                <a:spcPts val="0"/>
              </a:spcBef>
              <a:buNone/>
              <a:defRPr sz="3200" b="1">
                <a:solidFill>
                  <a:srgbClr val="293762"/>
                </a:solidFill>
                <a:latin typeface="Arial"/>
                <a:cs typeface="Arial"/>
              </a:defRPr>
            </a:lvl1pPr>
            <a:lvl2pPr marL="457200" indent="0">
              <a:buNone/>
              <a:defRPr sz="2400" b="1">
                <a:solidFill>
                  <a:srgbClr val="293762"/>
                </a:solidFill>
                <a:latin typeface="Arial"/>
                <a:cs typeface="Arial"/>
              </a:defRPr>
            </a:lvl2pPr>
            <a:lvl3pPr marL="914400" indent="0">
              <a:buNone/>
              <a:defRPr sz="2400" b="1">
                <a:solidFill>
                  <a:srgbClr val="293762"/>
                </a:solidFill>
                <a:latin typeface="Arial"/>
                <a:cs typeface="Arial"/>
              </a:defRPr>
            </a:lvl3pPr>
            <a:lvl4pPr marL="1371600" indent="0">
              <a:buNone/>
              <a:defRPr sz="2400" b="1">
                <a:solidFill>
                  <a:srgbClr val="293762"/>
                </a:solidFill>
                <a:latin typeface="Arial"/>
                <a:cs typeface="Arial"/>
              </a:defRPr>
            </a:lvl4pPr>
            <a:lvl5pPr marL="1828800" indent="0">
              <a:buNone/>
              <a:defRPr sz="2400" b="1">
                <a:solidFill>
                  <a:srgbClr val="293762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it-IT" dirty="0"/>
              <a:t>SLIDE TITLE: </a:t>
            </a:r>
            <a:r>
              <a:rPr lang="it-IT" dirty="0" err="1"/>
              <a:t>Arial</a:t>
            </a:r>
            <a:r>
              <a:rPr lang="it-IT" dirty="0"/>
              <a:t> </a:t>
            </a:r>
            <a:r>
              <a:rPr lang="it-IT" dirty="0" err="1"/>
              <a:t>Bold</a:t>
            </a:r>
            <a:r>
              <a:rPr lang="it-IT" dirty="0"/>
              <a:t>; 32pt; #</a:t>
            </a:r>
            <a:r>
              <a:rPr lang="is-IS" dirty="0"/>
              <a:t>293762</a:t>
            </a:r>
          </a:p>
          <a:p>
            <a:pPr lvl="0"/>
            <a:r>
              <a:rPr lang="is-IS" dirty="0"/>
              <a:t>(max 3 lines)</a:t>
            </a:r>
          </a:p>
        </p:txBody>
      </p:sp>
      <p:sp>
        <p:nvSpPr>
          <p:cNvPr id="4" name="Segnaposto testo 8"/>
          <p:cNvSpPr>
            <a:spLocks noGrp="1"/>
          </p:cNvSpPr>
          <p:nvPr>
            <p:ph type="body" sz="quarter" idx="17" hasCustomPrompt="1"/>
          </p:nvPr>
        </p:nvSpPr>
        <p:spPr>
          <a:xfrm>
            <a:off x="620713" y="2494188"/>
            <a:ext cx="8184793" cy="204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>
                <a:solidFill>
                  <a:srgbClr val="293762"/>
                </a:solidFill>
                <a:latin typeface="Arial"/>
                <a:cs typeface="Arial"/>
              </a:defRPr>
            </a:lvl1pPr>
            <a:lvl2pPr marL="457200" indent="0">
              <a:buNone/>
              <a:defRPr sz="1800">
                <a:solidFill>
                  <a:srgbClr val="293762"/>
                </a:solidFill>
                <a:latin typeface="Arial"/>
                <a:cs typeface="Arial"/>
              </a:defRPr>
            </a:lvl2pPr>
            <a:lvl3pPr marL="914400" indent="0">
              <a:buNone/>
              <a:defRPr sz="1800">
                <a:solidFill>
                  <a:srgbClr val="293762"/>
                </a:solidFill>
                <a:latin typeface="Arial"/>
                <a:cs typeface="Arial"/>
              </a:defRPr>
            </a:lvl3pPr>
            <a:lvl4pPr marL="1371600" indent="0">
              <a:buNone/>
              <a:defRPr sz="1800">
                <a:solidFill>
                  <a:srgbClr val="293762"/>
                </a:solidFill>
                <a:latin typeface="Arial"/>
                <a:cs typeface="Arial"/>
              </a:defRPr>
            </a:lvl4pPr>
            <a:lvl5pPr marL="1828800" indent="0">
              <a:buNone/>
              <a:defRPr sz="1800">
                <a:solidFill>
                  <a:srgbClr val="293762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it-IT" dirty="0"/>
              <a:t>SPEAKERS: </a:t>
            </a:r>
            <a:r>
              <a:rPr lang="it-IT" dirty="0" err="1"/>
              <a:t>Arial</a:t>
            </a:r>
            <a:r>
              <a:rPr lang="it-IT" dirty="0"/>
              <a:t> Regular; 18pt; #</a:t>
            </a:r>
            <a:r>
              <a:rPr lang="is-IS" dirty="0"/>
              <a:t>293762</a:t>
            </a:r>
            <a:endParaRPr lang="it-IT" dirty="0"/>
          </a:p>
        </p:txBody>
      </p:sp>
      <p:sp>
        <p:nvSpPr>
          <p:cNvPr id="5" name="Segnaposto testo 8"/>
          <p:cNvSpPr>
            <a:spLocks noGrp="1"/>
          </p:cNvSpPr>
          <p:nvPr>
            <p:ph type="body" sz="quarter" idx="18" hasCustomPrompt="1"/>
          </p:nvPr>
        </p:nvSpPr>
        <p:spPr>
          <a:xfrm>
            <a:off x="620714" y="4678345"/>
            <a:ext cx="8184792" cy="3270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 b="1">
                <a:solidFill>
                  <a:srgbClr val="293762"/>
                </a:solidFill>
                <a:latin typeface="Arial"/>
                <a:cs typeface="Arial"/>
              </a:defRPr>
            </a:lvl1pPr>
            <a:lvl2pPr marL="457200" indent="0">
              <a:buNone/>
              <a:defRPr sz="1800">
                <a:solidFill>
                  <a:srgbClr val="293762"/>
                </a:solidFill>
                <a:latin typeface="Arial"/>
                <a:cs typeface="Arial"/>
              </a:defRPr>
            </a:lvl2pPr>
            <a:lvl3pPr marL="914400" indent="0">
              <a:buNone/>
              <a:defRPr sz="1800">
                <a:solidFill>
                  <a:srgbClr val="293762"/>
                </a:solidFill>
                <a:latin typeface="Arial"/>
                <a:cs typeface="Arial"/>
              </a:defRPr>
            </a:lvl3pPr>
            <a:lvl4pPr marL="1371600" indent="0">
              <a:buNone/>
              <a:defRPr sz="1800">
                <a:solidFill>
                  <a:srgbClr val="293762"/>
                </a:solidFill>
                <a:latin typeface="Arial"/>
                <a:cs typeface="Arial"/>
              </a:defRPr>
            </a:lvl4pPr>
            <a:lvl5pPr marL="1828800" indent="0">
              <a:buNone/>
              <a:defRPr sz="1800">
                <a:solidFill>
                  <a:srgbClr val="293762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it-IT" dirty="0"/>
              <a:t>DATE: </a:t>
            </a:r>
            <a:r>
              <a:rPr lang="it-IT" dirty="0" err="1"/>
              <a:t>Arial</a:t>
            </a:r>
            <a:r>
              <a:rPr lang="it-IT" dirty="0"/>
              <a:t> </a:t>
            </a:r>
            <a:r>
              <a:rPr lang="it-IT" dirty="0" err="1"/>
              <a:t>Bold</a:t>
            </a:r>
            <a:r>
              <a:rPr lang="it-IT" dirty="0"/>
              <a:t>; 14pt; #</a:t>
            </a:r>
            <a:r>
              <a:rPr lang="is-IS" dirty="0"/>
              <a:t>293762</a:t>
            </a:r>
            <a:endParaRPr lang="it-IT" dirty="0"/>
          </a:p>
        </p:txBody>
      </p:sp>
      <p:sp>
        <p:nvSpPr>
          <p:cNvPr id="6" name="CasellaDiTesto 5"/>
          <p:cNvSpPr txBox="1"/>
          <p:nvPr userDrawn="1"/>
        </p:nvSpPr>
        <p:spPr>
          <a:xfrm>
            <a:off x="619945" y="5269694"/>
            <a:ext cx="194383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 err="1">
                <a:solidFill>
                  <a:srgbClr val="293762"/>
                </a:solidFill>
                <a:latin typeface="Arial  "/>
                <a:cs typeface="Arial  "/>
              </a:rPr>
              <a:t>eurohealthobservatory.eu</a:t>
            </a:r>
            <a:endParaRPr lang="it-IT" sz="1000" dirty="0">
              <a:solidFill>
                <a:srgbClr val="293762"/>
              </a:solidFill>
              <a:latin typeface="Arial  "/>
              <a:cs typeface="Arial  "/>
            </a:endParaRPr>
          </a:p>
        </p:txBody>
      </p:sp>
      <p:sp>
        <p:nvSpPr>
          <p:cNvPr id="7" name="CasellaDiTesto 6"/>
          <p:cNvSpPr txBox="1"/>
          <p:nvPr userDrawn="1"/>
        </p:nvSpPr>
        <p:spPr>
          <a:xfrm>
            <a:off x="2375536" y="5269694"/>
            <a:ext cx="13512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srgbClr val="293762"/>
                </a:solidFill>
                <a:latin typeface="Arial   "/>
                <a:cs typeface="Arial   "/>
              </a:rPr>
              <a:t>@</a:t>
            </a:r>
            <a:r>
              <a:rPr lang="it-IT" sz="1000" dirty="0" err="1">
                <a:solidFill>
                  <a:srgbClr val="293762"/>
                </a:solidFill>
                <a:latin typeface="Arial   "/>
                <a:cs typeface="Arial   "/>
              </a:rPr>
              <a:t>OBSHealth</a:t>
            </a:r>
            <a:endParaRPr lang="it-IT" sz="1000" dirty="0">
              <a:solidFill>
                <a:srgbClr val="293762"/>
              </a:solidFill>
              <a:latin typeface="Arial   "/>
              <a:cs typeface="Arial   "/>
            </a:endParaRPr>
          </a:p>
        </p:txBody>
      </p:sp>
      <p:sp>
        <p:nvSpPr>
          <p:cNvPr id="8" name="Segnaposto testo 16"/>
          <p:cNvSpPr>
            <a:spLocks noGrp="1"/>
          </p:cNvSpPr>
          <p:nvPr>
            <p:ph type="body" sz="quarter" idx="15" hasCustomPrompt="1"/>
          </p:nvPr>
        </p:nvSpPr>
        <p:spPr>
          <a:xfrm>
            <a:off x="3496117" y="5270233"/>
            <a:ext cx="5309389" cy="363537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000" baseline="0">
                <a:solidFill>
                  <a:srgbClr val="293762"/>
                </a:solidFill>
                <a:latin typeface="Arial"/>
                <a:cs typeface="Arial"/>
              </a:defRPr>
            </a:lvl1pPr>
            <a:lvl2pPr marL="457200" indent="0">
              <a:buNone/>
              <a:defRPr sz="1000">
                <a:solidFill>
                  <a:srgbClr val="FFFFFF"/>
                </a:solidFill>
                <a:latin typeface="Arial"/>
                <a:cs typeface="Arial"/>
              </a:defRPr>
            </a:lvl2pPr>
            <a:lvl3pPr marL="914400" indent="0">
              <a:buNone/>
              <a:defRPr sz="1000">
                <a:solidFill>
                  <a:srgbClr val="FFFFFF"/>
                </a:solidFill>
                <a:latin typeface="Arial"/>
                <a:cs typeface="Arial"/>
              </a:defRPr>
            </a:lvl3pPr>
            <a:lvl4pPr marL="1371600" indent="0">
              <a:buNone/>
              <a:defRPr sz="1000">
                <a:solidFill>
                  <a:srgbClr val="FFFFFF"/>
                </a:solidFill>
                <a:latin typeface="Arial"/>
                <a:cs typeface="Arial"/>
              </a:defRPr>
            </a:lvl4pPr>
            <a:lvl5pPr marL="1828800" indent="0">
              <a:buNone/>
              <a:defRPr sz="1000">
                <a:solidFill>
                  <a:srgbClr val="FFFFFF"/>
                </a:solidFill>
                <a:latin typeface="Arial"/>
                <a:cs typeface="Arial"/>
              </a:defRPr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it-IT" dirty="0"/>
              <a:t>#</a:t>
            </a:r>
            <a:r>
              <a:rPr lang="it-IT" dirty="0" err="1"/>
              <a:t>hashtag</a:t>
            </a:r>
            <a:r>
              <a:rPr lang="it-IT" dirty="0"/>
              <a:t> </a:t>
            </a:r>
            <a:r>
              <a:rPr lang="it-IT" dirty="0" err="1"/>
              <a:t>placeholder</a:t>
            </a:r>
            <a:r>
              <a:rPr lang="it-IT" dirty="0"/>
              <a:t> + </a:t>
            </a:r>
            <a:r>
              <a:rPr lang="it-IT" dirty="0" err="1"/>
              <a:t>Other</a:t>
            </a:r>
            <a:r>
              <a:rPr lang="it-IT" dirty="0"/>
              <a:t> </a:t>
            </a:r>
            <a:r>
              <a:rPr lang="it-IT" dirty="0" err="1"/>
              <a:t>institution</a:t>
            </a:r>
            <a:r>
              <a:rPr lang="it-IT" dirty="0"/>
              <a:t> </a:t>
            </a:r>
            <a:r>
              <a:rPr lang="it-IT" dirty="0" err="1"/>
              <a:t>links</a:t>
            </a:r>
            <a:r>
              <a:rPr lang="it-IT" dirty="0"/>
              <a:t> or </a:t>
            </a:r>
            <a:r>
              <a:rPr lang="it-IT" dirty="0" err="1"/>
              <a:t>hashtags</a:t>
            </a:r>
            <a:endParaRPr lang="it-IT" dirty="0"/>
          </a:p>
          <a:p>
            <a:pPr lvl="0"/>
            <a:endParaRPr lang="it-IT" dirty="0"/>
          </a:p>
        </p:txBody>
      </p:sp>
      <p:sp>
        <p:nvSpPr>
          <p:cNvPr id="11" name="Segnaposto immagine 2"/>
          <p:cNvSpPr>
            <a:spLocks noGrp="1"/>
          </p:cNvSpPr>
          <p:nvPr>
            <p:ph type="pic" sz="quarter" idx="21" hasCustomPrompt="1"/>
          </p:nvPr>
        </p:nvSpPr>
        <p:spPr>
          <a:xfrm>
            <a:off x="4855635" y="5929981"/>
            <a:ext cx="1671460" cy="7751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it-IT" dirty="0"/>
              <a:t>Logo </a:t>
            </a:r>
            <a:r>
              <a:rPr lang="it-IT" dirty="0" err="1"/>
              <a:t>placeholder</a:t>
            </a:r>
            <a:endParaRPr lang="it-IT" dirty="0"/>
          </a:p>
        </p:txBody>
      </p:sp>
      <p:sp>
        <p:nvSpPr>
          <p:cNvPr id="12" name="Segnaposto immagine 2"/>
          <p:cNvSpPr>
            <a:spLocks noGrp="1"/>
          </p:cNvSpPr>
          <p:nvPr>
            <p:ph type="pic" sz="quarter" idx="22" hasCustomPrompt="1"/>
          </p:nvPr>
        </p:nvSpPr>
        <p:spPr>
          <a:xfrm>
            <a:off x="2820003" y="5929981"/>
            <a:ext cx="1671460" cy="7751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it-IT" dirty="0"/>
              <a:t>Logo </a:t>
            </a:r>
            <a:r>
              <a:rPr lang="it-IT" dirty="0" err="1"/>
              <a:t>placeholder</a:t>
            </a:r>
            <a:endParaRPr lang="it-IT" dirty="0"/>
          </a:p>
        </p:txBody>
      </p:sp>
      <p:sp>
        <p:nvSpPr>
          <p:cNvPr id="13" name="Segnaposto immagine 2"/>
          <p:cNvSpPr>
            <a:spLocks noGrp="1"/>
          </p:cNvSpPr>
          <p:nvPr>
            <p:ph type="pic" sz="quarter" idx="23" hasCustomPrompt="1"/>
          </p:nvPr>
        </p:nvSpPr>
        <p:spPr>
          <a:xfrm>
            <a:off x="620714" y="5929981"/>
            <a:ext cx="1671460" cy="7751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it-IT" dirty="0"/>
              <a:t>Logo </a:t>
            </a:r>
            <a:r>
              <a:rPr lang="it-IT" dirty="0" err="1"/>
              <a:t>placeholder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49897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3 images [4:3]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egnaposto testo 10"/>
          <p:cNvSpPr>
            <a:spLocks noGrp="1"/>
          </p:cNvSpPr>
          <p:nvPr>
            <p:ph type="body" sz="quarter" idx="16" hasCustomPrompt="1"/>
          </p:nvPr>
        </p:nvSpPr>
        <p:spPr>
          <a:xfrm>
            <a:off x="619945" y="307975"/>
            <a:ext cx="7990656" cy="426812"/>
          </a:xfrm>
          <a:prstGeom prst="rect">
            <a:avLst/>
          </a:prstGeom>
          <a:ln>
            <a:noFill/>
          </a:ln>
        </p:spPr>
        <p:txBody>
          <a:bodyPr vert="horz"/>
          <a:lstStyle>
            <a:lvl1pPr marL="0" indent="0">
              <a:spcBef>
                <a:spcPts val="0"/>
              </a:spcBef>
              <a:buNone/>
              <a:defRPr sz="2400" b="1">
                <a:solidFill>
                  <a:srgbClr val="293762"/>
                </a:solidFill>
                <a:latin typeface="Arial"/>
                <a:cs typeface="Arial"/>
              </a:defRPr>
            </a:lvl1pPr>
            <a:lvl2pPr marL="457200" indent="0">
              <a:buNone/>
              <a:defRPr sz="2400" b="1">
                <a:solidFill>
                  <a:srgbClr val="293762"/>
                </a:solidFill>
                <a:latin typeface="Arial"/>
                <a:cs typeface="Arial"/>
              </a:defRPr>
            </a:lvl2pPr>
            <a:lvl3pPr marL="914400" indent="0">
              <a:buNone/>
              <a:defRPr sz="2400" b="1">
                <a:solidFill>
                  <a:srgbClr val="293762"/>
                </a:solidFill>
                <a:latin typeface="Arial"/>
                <a:cs typeface="Arial"/>
              </a:defRPr>
            </a:lvl3pPr>
            <a:lvl4pPr marL="1371600" indent="0">
              <a:buNone/>
              <a:defRPr sz="2400" b="1">
                <a:solidFill>
                  <a:srgbClr val="293762"/>
                </a:solidFill>
                <a:latin typeface="Arial"/>
                <a:cs typeface="Arial"/>
              </a:defRPr>
            </a:lvl4pPr>
            <a:lvl5pPr marL="1828800" indent="0">
              <a:buNone/>
              <a:defRPr sz="2400" b="1">
                <a:solidFill>
                  <a:srgbClr val="293762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it-IT" dirty="0"/>
              <a:t>SLIDE TITLE: </a:t>
            </a:r>
            <a:r>
              <a:rPr lang="it-IT" dirty="0" err="1"/>
              <a:t>Arial</a:t>
            </a:r>
            <a:r>
              <a:rPr lang="it-IT" dirty="0"/>
              <a:t> </a:t>
            </a:r>
            <a:r>
              <a:rPr lang="it-IT" dirty="0" err="1"/>
              <a:t>Bold</a:t>
            </a:r>
            <a:r>
              <a:rPr lang="it-IT" dirty="0"/>
              <a:t>; 24pt; #</a:t>
            </a:r>
            <a:r>
              <a:rPr lang="is-IS" dirty="0"/>
              <a:t>293762</a:t>
            </a:r>
          </a:p>
        </p:txBody>
      </p:sp>
      <p:cxnSp>
        <p:nvCxnSpPr>
          <p:cNvPr id="25" name="Connettore 1 24"/>
          <p:cNvCxnSpPr/>
          <p:nvPr userDrawn="1"/>
        </p:nvCxnSpPr>
        <p:spPr>
          <a:xfrm>
            <a:off x="619945" y="916214"/>
            <a:ext cx="7990655" cy="0"/>
          </a:xfrm>
          <a:prstGeom prst="line">
            <a:avLst/>
          </a:prstGeom>
          <a:ln>
            <a:solidFill>
              <a:srgbClr val="29376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Segnaposto testo 12"/>
          <p:cNvSpPr>
            <a:spLocks noGrp="1"/>
          </p:cNvSpPr>
          <p:nvPr>
            <p:ph type="body" sz="quarter" idx="17" hasCustomPrompt="1"/>
          </p:nvPr>
        </p:nvSpPr>
        <p:spPr>
          <a:xfrm>
            <a:off x="619944" y="1089254"/>
            <a:ext cx="7990656" cy="489175"/>
          </a:xfrm>
          <a:prstGeom prst="rect">
            <a:avLst/>
          </a:prstGeom>
          <a:ln>
            <a:noFill/>
          </a:ln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b="1" baseline="0">
                <a:solidFill>
                  <a:srgbClr val="293762"/>
                </a:solidFill>
                <a:latin typeface="Arial"/>
                <a:cs typeface="Arial"/>
              </a:defRPr>
            </a:lvl1pPr>
            <a:lvl2pPr marL="457200" indent="0">
              <a:buNone/>
              <a:defRPr sz="1400" b="1">
                <a:solidFill>
                  <a:srgbClr val="293762"/>
                </a:solidFill>
                <a:latin typeface="Arial"/>
                <a:cs typeface="Arial"/>
              </a:defRPr>
            </a:lvl2pPr>
            <a:lvl3pPr marL="914400" indent="0">
              <a:buNone/>
              <a:defRPr sz="1400" b="1">
                <a:solidFill>
                  <a:srgbClr val="293762"/>
                </a:solidFill>
                <a:latin typeface="Arial"/>
                <a:cs typeface="Arial"/>
              </a:defRPr>
            </a:lvl3pPr>
            <a:lvl4pPr marL="1371600" indent="0">
              <a:buNone/>
              <a:defRPr sz="1400" b="1">
                <a:solidFill>
                  <a:srgbClr val="293762"/>
                </a:solidFill>
                <a:latin typeface="Arial"/>
                <a:cs typeface="Arial"/>
              </a:defRPr>
            </a:lvl4pPr>
            <a:lvl5pPr marL="1828800" indent="0">
              <a:buNone/>
              <a:defRPr sz="1400" b="1">
                <a:solidFill>
                  <a:srgbClr val="293762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it-IT" dirty="0"/>
              <a:t>SLIDE SUBTITLE: </a:t>
            </a:r>
            <a:r>
              <a:rPr lang="it-IT" dirty="0" err="1"/>
              <a:t>Arial</a:t>
            </a:r>
            <a:r>
              <a:rPr lang="it-IT" dirty="0"/>
              <a:t> </a:t>
            </a:r>
            <a:r>
              <a:rPr lang="it-IT" dirty="0" err="1"/>
              <a:t>Bold</a:t>
            </a:r>
            <a:r>
              <a:rPr lang="it-IT" dirty="0"/>
              <a:t>; 14pt; #293762</a:t>
            </a:r>
          </a:p>
          <a:p>
            <a:pPr lvl="0"/>
            <a:r>
              <a:rPr lang="it-IT" dirty="0"/>
              <a:t>(</a:t>
            </a:r>
            <a:r>
              <a:rPr lang="it-IT" dirty="0" err="1"/>
              <a:t>Max</a:t>
            </a:r>
            <a:r>
              <a:rPr lang="it-IT" dirty="0"/>
              <a:t> 2 </a:t>
            </a:r>
            <a:r>
              <a:rPr lang="it-IT" dirty="0" err="1"/>
              <a:t>lines</a:t>
            </a:r>
            <a:r>
              <a:rPr lang="it-IT" dirty="0"/>
              <a:t>)</a:t>
            </a:r>
          </a:p>
          <a:p>
            <a:pPr lvl="0"/>
            <a:endParaRPr lang="it-IT" dirty="0"/>
          </a:p>
        </p:txBody>
      </p:sp>
      <p:sp>
        <p:nvSpPr>
          <p:cNvPr id="16" name="Segnaposto immagine 2"/>
          <p:cNvSpPr>
            <a:spLocks noGrp="1"/>
          </p:cNvSpPr>
          <p:nvPr>
            <p:ph type="pic" sz="quarter" idx="18" hasCustomPrompt="1"/>
          </p:nvPr>
        </p:nvSpPr>
        <p:spPr>
          <a:xfrm>
            <a:off x="620714" y="1768475"/>
            <a:ext cx="2383981" cy="393128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>
                <a:solidFill>
                  <a:srgbClr val="293762"/>
                </a:solidFill>
                <a:latin typeface="Arial"/>
                <a:cs typeface="Arial"/>
              </a:defRPr>
            </a:lvl1pPr>
          </a:lstStyle>
          <a:p>
            <a:r>
              <a:rPr lang="it-IT" dirty="0"/>
              <a:t> </a:t>
            </a:r>
          </a:p>
        </p:txBody>
      </p:sp>
      <p:sp>
        <p:nvSpPr>
          <p:cNvPr id="9" name="Segnaposto immagine 2"/>
          <p:cNvSpPr>
            <a:spLocks noGrp="1"/>
          </p:cNvSpPr>
          <p:nvPr>
            <p:ph type="pic" sz="quarter" idx="19" hasCustomPrompt="1"/>
          </p:nvPr>
        </p:nvSpPr>
        <p:spPr>
          <a:xfrm>
            <a:off x="3423666" y="1768475"/>
            <a:ext cx="2383981" cy="393128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>
                <a:solidFill>
                  <a:srgbClr val="293762"/>
                </a:solidFill>
                <a:latin typeface="Arial"/>
                <a:cs typeface="Arial"/>
              </a:defRPr>
            </a:lvl1pPr>
          </a:lstStyle>
          <a:p>
            <a:r>
              <a:rPr lang="it-IT" dirty="0"/>
              <a:t> </a:t>
            </a:r>
          </a:p>
        </p:txBody>
      </p:sp>
      <p:sp>
        <p:nvSpPr>
          <p:cNvPr id="10" name="Segnaposto immagine 2"/>
          <p:cNvSpPr>
            <a:spLocks noGrp="1"/>
          </p:cNvSpPr>
          <p:nvPr>
            <p:ph type="pic" sz="quarter" idx="20" hasCustomPrompt="1"/>
          </p:nvPr>
        </p:nvSpPr>
        <p:spPr>
          <a:xfrm>
            <a:off x="6226619" y="1768475"/>
            <a:ext cx="2383981" cy="393128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>
                <a:solidFill>
                  <a:srgbClr val="293762"/>
                </a:solidFill>
                <a:latin typeface="Arial"/>
                <a:cs typeface="Arial"/>
              </a:defRPr>
            </a:lvl1pPr>
          </a:lstStyle>
          <a:p>
            <a:r>
              <a:rPr lang="it-IT" dirty="0"/>
              <a:t> </a:t>
            </a:r>
          </a:p>
        </p:txBody>
      </p:sp>
      <p:sp>
        <p:nvSpPr>
          <p:cNvPr id="11" name="CasellaDiTesto 10"/>
          <p:cNvSpPr txBox="1"/>
          <p:nvPr userDrawn="1"/>
        </p:nvSpPr>
        <p:spPr>
          <a:xfrm>
            <a:off x="619945" y="6130387"/>
            <a:ext cx="194383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 err="1">
                <a:solidFill>
                  <a:srgbClr val="293762"/>
                </a:solidFill>
                <a:latin typeface="Arial  "/>
                <a:cs typeface="Arial  "/>
              </a:rPr>
              <a:t>eurohealthobservatory.eu</a:t>
            </a:r>
            <a:endParaRPr lang="it-IT" sz="1000" dirty="0">
              <a:solidFill>
                <a:srgbClr val="293762"/>
              </a:solidFill>
              <a:latin typeface="Arial  "/>
              <a:cs typeface="Arial  "/>
            </a:endParaRPr>
          </a:p>
        </p:txBody>
      </p:sp>
      <p:sp>
        <p:nvSpPr>
          <p:cNvPr id="12" name="CasellaDiTesto 11"/>
          <p:cNvSpPr txBox="1"/>
          <p:nvPr userDrawn="1"/>
        </p:nvSpPr>
        <p:spPr>
          <a:xfrm>
            <a:off x="619946" y="6380515"/>
            <a:ext cx="13512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srgbClr val="293762"/>
                </a:solidFill>
                <a:latin typeface="Arial   "/>
                <a:cs typeface="Arial   "/>
              </a:rPr>
              <a:t>@</a:t>
            </a:r>
            <a:r>
              <a:rPr lang="it-IT" sz="1000" dirty="0" err="1">
                <a:solidFill>
                  <a:srgbClr val="293762"/>
                </a:solidFill>
                <a:latin typeface="Arial   "/>
                <a:cs typeface="Arial   "/>
              </a:rPr>
              <a:t>OBSHealth</a:t>
            </a:r>
            <a:endParaRPr lang="it-IT" sz="1000" dirty="0">
              <a:solidFill>
                <a:srgbClr val="293762"/>
              </a:solidFill>
              <a:latin typeface="Arial   "/>
              <a:cs typeface="Arial   "/>
            </a:endParaRPr>
          </a:p>
        </p:txBody>
      </p:sp>
      <p:sp>
        <p:nvSpPr>
          <p:cNvPr id="13" name="Segnaposto testo 16"/>
          <p:cNvSpPr>
            <a:spLocks noGrp="1"/>
          </p:cNvSpPr>
          <p:nvPr>
            <p:ph type="body" sz="quarter" idx="15" hasCustomPrompt="1"/>
          </p:nvPr>
        </p:nvSpPr>
        <p:spPr>
          <a:xfrm>
            <a:off x="1646996" y="6380515"/>
            <a:ext cx="3575243" cy="363537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000" baseline="0">
                <a:solidFill>
                  <a:srgbClr val="293762"/>
                </a:solidFill>
                <a:latin typeface="Arial"/>
                <a:cs typeface="Arial"/>
              </a:defRPr>
            </a:lvl1pPr>
            <a:lvl2pPr marL="457200" indent="0">
              <a:buNone/>
              <a:defRPr sz="1000">
                <a:solidFill>
                  <a:srgbClr val="FFFFFF"/>
                </a:solidFill>
                <a:latin typeface="Arial"/>
                <a:cs typeface="Arial"/>
              </a:defRPr>
            </a:lvl2pPr>
            <a:lvl3pPr marL="914400" indent="0">
              <a:buNone/>
              <a:defRPr sz="1000">
                <a:solidFill>
                  <a:srgbClr val="FFFFFF"/>
                </a:solidFill>
                <a:latin typeface="Arial"/>
                <a:cs typeface="Arial"/>
              </a:defRPr>
            </a:lvl3pPr>
            <a:lvl4pPr marL="1371600" indent="0">
              <a:buNone/>
              <a:defRPr sz="1000">
                <a:solidFill>
                  <a:srgbClr val="FFFFFF"/>
                </a:solidFill>
                <a:latin typeface="Arial"/>
                <a:cs typeface="Arial"/>
              </a:defRPr>
            </a:lvl4pPr>
            <a:lvl5pPr marL="1828800" indent="0">
              <a:buNone/>
              <a:defRPr sz="1000">
                <a:solidFill>
                  <a:srgbClr val="FFFFFF"/>
                </a:solidFill>
                <a:latin typeface="Arial"/>
                <a:cs typeface="Arial"/>
              </a:defRPr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it-IT" dirty="0"/>
              <a:t>#</a:t>
            </a:r>
            <a:r>
              <a:rPr lang="it-IT" dirty="0" err="1"/>
              <a:t>hashtag</a:t>
            </a:r>
            <a:r>
              <a:rPr lang="it-IT" dirty="0"/>
              <a:t> </a:t>
            </a:r>
            <a:r>
              <a:rPr lang="it-IT" dirty="0" err="1"/>
              <a:t>placeholder</a:t>
            </a:r>
            <a:r>
              <a:rPr lang="it-IT" dirty="0"/>
              <a:t> + </a:t>
            </a:r>
            <a:r>
              <a:rPr lang="it-IT" dirty="0" err="1"/>
              <a:t>Other</a:t>
            </a:r>
            <a:r>
              <a:rPr lang="it-IT" dirty="0"/>
              <a:t> </a:t>
            </a:r>
            <a:r>
              <a:rPr lang="it-IT" dirty="0" err="1"/>
              <a:t>institution</a:t>
            </a:r>
            <a:r>
              <a:rPr lang="it-IT" dirty="0"/>
              <a:t> </a:t>
            </a:r>
            <a:r>
              <a:rPr lang="it-IT" dirty="0" err="1"/>
              <a:t>hashtags</a:t>
            </a:r>
            <a:endParaRPr lang="it-IT" dirty="0"/>
          </a:p>
        </p:txBody>
      </p:sp>
      <p:sp>
        <p:nvSpPr>
          <p:cNvPr id="14" name="Segnaposto immagine 2"/>
          <p:cNvSpPr>
            <a:spLocks noGrp="1"/>
          </p:cNvSpPr>
          <p:nvPr>
            <p:ph type="pic" sz="quarter" idx="21" hasCustomPrompt="1"/>
          </p:nvPr>
        </p:nvSpPr>
        <p:spPr>
          <a:xfrm>
            <a:off x="6024856" y="6060192"/>
            <a:ext cx="1268934" cy="566544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it-IT" dirty="0"/>
              <a:t>Logo </a:t>
            </a:r>
            <a:r>
              <a:rPr lang="it-IT" dirty="0" err="1"/>
              <a:t>placeholder</a:t>
            </a:r>
            <a:endParaRPr lang="it-IT" dirty="0"/>
          </a:p>
        </p:txBody>
      </p:sp>
      <p:sp>
        <p:nvSpPr>
          <p:cNvPr id="15" name="Segnaposto immagine 2"/>
          <p:cNvSpPr>
            <a:spLocks noGrp="1"/>
          </p:cNvSpPr>
          <p:nvPr>
            <p:ph type="pic" sz="quarter" idx="22" hasCustomPrompt="1"/>
          </p:nvPr>
        </p:nvSpPr>
        <p:spPr>
          <a:xfrm>
            <a:off x="4725465" y="6060192"/>
            <a:ext cx="1268934" cy="566544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it-IT" dirty="0"/>
              <a:t>Logo </a:t>
            </a:r>
            <a:r>
              <a:rPr lang="it-IT" dirty="0" err="1"/>
              <a:t>placeholder</a:t>
            </a:r>
            <a:endParaRPr lang="it-IT" dirty="0"/>
          </a:p>
        </p:txBody>
      </p:sp>
      <p:sp>
        <p:nvSpPr>
          <p:cNvPr id="17" name="Segnaposto testo 16"/>
          <p:cNvSpPr>
            <a:spLocks noGrp="1"/>
          </p:cNvSpPr>
          <p:nvPr>
            <p:ph type="body" sz="quarter" idx="23" hasCustomPrompt="1"/>
          </p:nvPr>
        </p:nvSpPr>
        <p:spPr>
          <a:xfrm>
            <a:off x="2419156" y="6130422"/>
            <a:ext cx="3575243" cy="363537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000" baseline="0">
                <a:solidFill>
                  <a:srgbClr val="293762"/>
                </a:solidFill>
                <a:latin typeface="Arial"/>
                <a:cs typeface="Arial"/>
              </a:defRPr>
            </a:lvl1pPr>
            <a:lvl2pPr marL="457200" indent="0">
              <a:buNone/>
              <a:defRPr sz="1000">
                <a:solidFill>
                  <a:srgbClr val="FFFFFF"/>
                </a:solidFill>
                <a:latin typeface="Arial"/>
                <a:cs typeface="Arial"/>
              </a:defRPr>
            </a:lvl2pPr>
            <a:lvl3pPr marL="914400" indent="0">
              <a:buNone/>
              <a:defRPr sz="1000">
                <a:solidFill>
                  <a:srgbClr val="FFFFFF"/>
                </a:solidFill>
                <a:latin typeface="Arial"/>
                <a:cs typeface="Arial"/>
              </a:defRPr>
            </a:lvl3pPr>
            <a:lvl4pPr marL="1371600" indent="0">
              <a:buNone/>
              <a:defRPr sz="1000">
                <a:solidFill>
                  <a:srgbClr val="FFFFFF"/>
                </a:solidFill>
                <a:latin typeface="Arial"/>
                <a:cs typeface="Arial"/>
              </a:defRPr>
            </a:lvl4pPr>
            <a:lvl5pPr marL="1828800" indent="0">
              <a:buNone/>
              <a:defRPr sz="1000">
                <a:solidFill>
                  <a:srgbClr val="FFFFFF"/>
                </a:solidFill>
                <a:latin typeface="Arial"/>
                <a:cs typeface="Arial"/>
              </a:defRPr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it-IT" dirty="0" err="1"/>
              <a:t>Other</a:t>
            </a:r>
            <a:r>
              <a:rPr lang="it-IT" dirty="0"/>
              <a:t> </a:t>
            </a:r>
            <a:r>
              <a:rPr lang="it-IT" dirty="0" err="1"/>
              <a:t>institutions</a:t>
            </a:r>
            <a:r>
              <a:rPr lang="it-IT" dirty="0"/>
              <a:t> </a:t>
            </a:r>
            <a:r>
              <a:rPr lang="it-IT" dirty="0" err="1"/>
              <a:t>websites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7527191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4 images [4:3]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egnaposto testo 10"/>
          <p:cNvSpPr>
            <a:spLocks noGrp="1"/>
          </p:cNvSpPr>
          <p:nvPr>
            <p:ph type="body" sz="quarter" idx="16" hasCustomPrompt="1"/>
          </p:nvPr>
        </p:nvSpPr>
        <p:spPr>
          <a:xfrm>
            <a:off x="619945" y="307975"/>
            <a:ext cx="7990656" cy="426812"/>
          </a:xfrm>
          <a:prstGeom prst="rect">
            <a:avLst/>
          </a:prstGeom>
          <a:ln>
            <a:noFill/>
          </a:ln>
        </p:spPr>
        <p:txBody>
          <a:bodyPr vert="horz"/>
          <a:lstStyle>
            <a:lvl1pPr marL="0" indent="0">
              <a:spcBef>
                <a:spcPts val="0"/>
              </a:spcBef>
              <a:buNone/>
              <a:defRPr sz="2400" b="1">
                <a:solidFill>
                  <a:srgbClr val="293762"/>
                </a:solidFill>
                <a:latin typeface="Arial"/>
                <a:cs typeface="Arial"/>
              </a:defRPr>
            </a:lvl1pPr>
            <a:lvl2pPr marL="457200" indent="0">
              <a:buNone/>
              <a:defRPr sz="2400" b="1">
                <a:solidFill>
                  <a:srgbClr val="293762"/>
                </a:solidFill>
                <a:latin typeface="Arial"/>
                <a:cs typeface="Arial"/>
              </a:defRPr>
            </a:lvl2pPr>
            <a:lvl3pPr marL="914400" indent="0">
              <a:buNone/>
              <a:defRPr sz="2400" b="1">
                <a:solidFill>
                  <a:srgbClr val="293762"/>
                </a:solidFill>
                <a:latin typeface="Arial"/>
                <a:cs typeface="Arial"/>
              </a:defRPr>
            </a:lvl3pPr>
            <a:lvl4pPr marL="1371600" indent="0">
              <a:buNone/>
              <a:defRPr sz="2400" b="1">
                <a:solidFill>
                  <a:srgbClr val="293762"/>
                </a:solidFill>
                <a:latin typeface="Arial"/>
                <a:cs typeface="Arial"/>
              </a:defRPr>
            </a:lvl4pPr>
            <a:lvl5pPr marL="1828800" indent="0">
              <a:buNone/>
              <a:defRPr sz="2400" b="1">
                <a:solidFill>
                  <a:srgbClr val="293762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it-IT" dirty="0"/>
              <a:t>SLIDE TITLE: </a:t>
            </a:r>
            <a:r>
              <a:rPr lang="it-IT" dirty="0" err="1"/>
              <a:t>Arial</a:t>
            </a:r>
            <a:r>
              <a:rPr lang="it-IT" dirty="0"/>
              <a:t> </a:t>
            </a:r>
            <a:r>
              <a:rPr lang="it-IT" dirty="0" err="1"/>
              <a:t>Bold</a:t>
            </a:r>
            <a:r>
              <a:rPr lang="it-IT" dirty="0"/>
              <a:t>; 24pt; #</a:t>
            </a:r>
            <a:r>
              <a:rPr lang="is-IS" dirty="0"/>
              <a:t>293762</a:t>
            </a:r>
          </a:p>
        </p:txBody>
      </p:sp>
      <p:cxnSp>
        <p:nvCxnSpPr>
          <p:cNvPr id="25" name="Connettore 1 24"/>
          <p:cNvCxnSpPr/>
          <p:nvPr userDrawn="1"/>
        </p:nvCxnSpPr>
        <p:spPr>
          <a:xfrm>
            <a:off x="619945" y="916214"/>
            <a:ext cx="7990655" cy="0"/>
          </a:xfrm>
          <a:prstGeom prst="line">
            <a:avLst/>
          </a:prstGeom>
          <a:ln>
            <a:solidFill>
              <a:srgbClr val="29376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Segnaposto testo 12"/>
          <p:cNvSpPr>
            <a:spLocks noGrp="1"/>
          </p:cNvSpPr>
          <p:nvPr>
            <p:ph type="body" sz="quarter" idx="17" hasCustomPrompt="1"/>
          </p:nvPr>
        </p:nvSpPr>
        <p:spPr>
          <a:xfrm>
            <a:off x="620714" y="1089254"/>
            <a:ext cx="7989887" cy="298675"/>
          </a:xfrm>
          <a:prstGeom prst="rect">
            <a:avLst/>
          </a:prstGeom>
          <a:ln>
            <a:noFill/>
          </a:ln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 b="1" baseline="0">
                <a:solidFill>
                  <a:srgbClr val="293762"/>
                </a:solidFill>
                <a:latin typeface="Arial"/>
                <a:cs typeface="Arial"/>
              </a:defRPr>
            </a:lvl1pPr>
            <a:lvl2pPr marL="457200" indent="0">
              <a:buNone/>
              <a:defRPr sz="1400" b="1">
                <a:solidFill>
                  <a:srgbClr val="293762"/>
                </a:solidFill>
                <a:latin typeface="Arial"/>
                <a:cs typeface="Arial"/>
              </a:defRPr>
            </a:lvl2pPr>
            <a:lvl3pPr marL="914400" indent="0">
              <a:buNone/>
              <a:defRPr sz="1400" b="1">
                <a:solidFill>
                  <a:srgbClr val="293762"/>
                </a:solidFill>
                <a:latin typeface="Arial"/>
                <a:cs typeface="Arial"/>
              </a:defRPr>
            </a:lvl3pPr>
            <a:lvl4pPr marL="1371600" indent="0">
              <a:buNone/>
              <a:defRPr sz="1400" b="1">
                <a:solidFill>
                  <a:srgbClr val="293762"/>
                </a:solidFill>
                <a:latin typeface="Arial"/>
                <a:cs typeface="Arial"/>
              </a:defRPr>
            </a:lvl4pPr>
            <a:lvl5pPr marL="1828800" indent="0">
              <a:buNone/>
              <a:defRPr sz="1400" b="1">
                <a:solidFill>
                  <a:srgbClr val="293762"/>
                </a:solidFill>
                <a:latin typeface="Arial"/>
                <a:cs typeface="Arial"/>
              </a:defRPr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it-IT" dirty="0"/>
              <a:t>SLIDE SUBTITLE: </a:t>
            </a:r>
            <a:r>
              <a:rPr lang="it-IT" dirty="0" err="1"/>
              <a:t>Arial</a:t>
            </a:r>
            <a:r>
              <a:rPr lang="it-IT" dirty="0"/>
              <a:t> </a:t>
            </a:r>
            <a:r>
              <a:rPr lang="it-IT" dirty="0" err="1"/>
              <a:t>Bold</a:t>
            </a:r>
            <a:r>
              <a:rPr lang="it-IT" dirty="0"/>
              <a:t>; 12pt; #293762 (</a:t>
            </a:r>
            <a:r>
              <a:rPr lang="it-IT" dirty="0" err="1"/>
              <a:t>Max</a:t>
            </a:r>
            <a:r>
              <a:rPr lang="it-IT" dirty="0"/>
              <a:t> 1 line)</a:t>
            </a:r>
          </a:p>
          <a:p>
            <a:pPr lvl="0"/>
            <a:endParaRPr lang="it-IT" dirty="0"/>
          </a:p>
          <a:p>
            <a:pPr lvl="0"/>
            <a:endParaRPr lang="it-IT" dirty="0"/>
          </a:p>
        </p:txBody>
      </p:sp>
      <p:sp>
        <p:nvSpPr>
          <p:cNvPr id="33" name="Segnaposto immagine 2"/>
          <p:cNvSpPr>
            <a:spLocks noGrp="1"/>
          </p:cNvSpPr>
          <p:nvPr>
            <p:ph type="pic" sz="quarter" idx="18" hasCustomPrompt="1"/>
          </p:nvPr>
        </p:nvSpPr>
        <p:spPr>
          <a:xfrm>
            <a:off x="620714" y="1505857"/>
            <a:ext cx="3882343" cy="202719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>
                <a:solidFill>
                  <a:srgbClr val="293762"/>
                </a:solidFill>
                <a:latin typeface="Arial"/>
                <a:cs typeface="Arial"/>
              </a:defRPr>
            </a:lvl1pPr>
          </a:lstStyle>
          <a:p>
            <a:r>
              <a:rPr lang="it-IT" dirty="0"/>
              <a:t> </a:t>
            </a:r>
          </a:p>
        </p:txBody>
      </p:sp>
      <p:sp>
        <p:nvSpPr>
          <p:cNvPr id="34" name="Segnaposto immagine 2"/>
          <p:cNvSpPr>
            <a:spLocks noGrp="1"/>
          </p:cNvSpPr>
          <p:nvPr>
            <p:ph type="pic" sz="quarter" idx="19" hasCustomPrompt="1"/>
          </p:nvPr>
        </p:nvSpPr>
        <p:spPr>
          <a:xfrm>
            <a:off x="4728257" y="1505857"/>
            <a:ext cx="3882343" cy="202719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>
                <a:solidFill>
                  <a:srgbClr val="293762"/>
                </a:solidFill>
                <a:latin typeface="Arial"/>
                <a:cs typeface="Arial"/>
              </a:defRPr>
            </a:lvl1pPr>
          </a:lstStyle>
          <a:p>
            <a:r>
              <a:rPr lang="it-IT" dirty="0"/>
              <a:t> </a:t>
            </a:r>
          </a:p>
        </p:txBody>
      </p:sp>
      <p:sp>
        <p:nvSpPr>
          <p:cNvPr id="35" name="Segnaposto immagine 2"/>
          <p:cNvSpPr>
            <a:spLocks noGrp="1"/>
          </p:cNvSpPr>
          <p:nvPr>
            <p:ph type="pic" sz="quarter" idx="20" hasCustomPrompt="1"/>
          </p:nvPr>
        </p:nvSpPr>
        <p:spPr>
          <a:xfrm>
            <a:off x="619944" y="3713208"/>
            <a:ext cx="3882343" cy="202719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>
                <a:solidFill>
                  <a:srgbClr val="293762"/>
                </a:solidFill>
                <a:latin typeface="Arial"/>
                <a:cs typeface="Arial"/>
              </a:defRPr>
            </a:lvl1pPr>
          </a:lstStyle>
          <a:p>
            <a:r>
              <a:rPr lang="it-IT" dirty="0"/>
              <a:t> </a:t>
            </a:r>
          </a:p>
        </p:txBody>
      </p:sp>
      <p:sp>
        <p:nvSpPr>
          <p:cNvPr id="36" name="Segnaposto immagine 2"/>
          <p:cNvSpPr>
            <a:spLocks noGrp="1"/>
          </p:cNvSpPr>
          <p:nvPr>
            <p:ph type="pic" sz="quarter" idx="21" hasCustomPrompt="1"/>
          </p:nvPr>
        </p:nvSpPr>
        <p:spPr>
          <a:xfrm>
            <a:off x="4727487" y="3713208"/>
            <a:ext cx="3882343" cy="202719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>
                <a:solidFill>
                  <a:srgbClr val="293762"/>
                </a:solidFill>
                <a:latin typeface="Arial"/>
                <a:cs typeface="Arial"/>
              </a:defRPr>
            </a:lvl1pPr>
          </a:lstStyle>
          <a:p>
            <a:r>
              <a:rPr lang="it-IT" dirty="0"/>
              <a:t> </a:t>
            </a:r>
          </a:p>
        </p:txBody>
      </p:sp>
      <p:sp>
        <p:nvSpPr>
          <p:cNvPr id="12" name="CasellaDiTesto 11"/>
          <p:cNvSpPr txBox="1"/>
          <p:nvPr userDrawn="1"/>
        </p:nvSpPr>
        <p:spPr>
          <a:xfrm>
            <a:off x="619945" y="6130387"/>
            <a:ext cx="194383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 err="1">
                <a:solidFill>
                  <a:srgbClr val="293762"/>
                </a:solidFill>
                <a:latin typeface="Arial  "/>
                <a:cs typeface="Arial  "/>
              </a:rPr>
              <a:t>eurohealthobservatory.eu</a:t>
            </a:r>
            <a:endParaRPr lang="it-IT" sz="1000" dirty="0">
              <a:solidFill>
                <a:srgbClr val="293762"/>
              </a:solidFill>
              <a:latin typeface="Arial  "/>
              <a:cs typeface="Arial  "/>
            </a:endParaRPr>
          </a:p>
        </p:txBody>
      </p:sp>
      <p:sp>
        <p:nvSpPr>
          <p:cNvPr id="13" name="CasellaDiTesto 12"/>
          <p:cNvSpPr txBox="1"/>
          <p:nvPr userDrawn="1"/>
        </p:nvSpPr>
        <p:spPr>
          <a:xfrm>
            <a:off x="619946" y="6380515"/>
            <a:ext cx="13512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srgbClr val="293762"/>
                </a:solidFill>
                <a:latin typeface="Arial   "/>
                <a:cs typeface="Arial   "/>
              </a:rPr>
              <a:t>@</a:t>
            </a:r>
            <a:r>
              <a:rPr lang="it-IT" sz="1000" dirty="0" err="1">
                <a:solidFill>
                  <a:srgbClr val="293762"/>
                </a:solidFill>
                <a:latin typeface="Arial   "/>
                <a:cs typeface="Arial   "/>
              </a:rPr>
              <a:t>OBSHealth</a:t>
            </a:r>
            <a:endParaRPr lang="it-IT" sz="1000" dirty="0">
              <a:solidFill>
                <a:srgbClr val="293762"/>
              </a:solidFill>
              <a:latin typeface="Arial   "/>
              <a:cs typeface="Arial   "/>
            </a:endParaRPr>
          </a:p>
        </p:txBody>
      </p:sp>
      <p:sp>
        <p:nvSpPr>
          <p:cNvPr id="14" name="Segnaposto testo 16"/>
          <p:cNvSpPr>
            <a:spLocks noGrp="1"/>
          </p:cNvSpPr>
          <p:nvPr>
            <p:ph type="body" sz="quarter" idx="15" hasCustomPrompt="1"/>
          </p:nvPr>
        </p:nvSpPr>
        <p:spPr>
          <a:xfrm>
            <a:off x="1646996" y="6380515"/>
            <a:ext cx="3575243" cy="363537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000" baseline="0">
                <a:solidFill>
                  <a:srgbClr val="293762"/>
                </a:solidFill>
                <a:latin typeface="Arial"/>
                <a:cs typeface="Arial"/>
              </a:defRPr>
            </a:lvl1pPr>
            <a:lvl2pPr marL="457200" indent="0">
              <a:buNone/>
              <a:defRPr sz="1000">
                <a:solidFill>
                  <a:srgbClr val="FFFFFF"/>
                </a:solidFill>
                <a:latin typeface="Arial"/>
                <a:cs typeface="Arial"/>
              </a:defRPr>
            </a:lvl2pPr>
            <a:lvl3pPr marL="914400" indent="0">
              <a:buNone/>
              <a:defRPr sz="1000">
                <a:solidFill>
                  <a:srgbClr val="FFFFFF"/>
                </a:solidFill>
                <a:latin typeface="Arial"/>
                <a:cs typeface="Arial"/>
              </a:defRPr>
            </a:lvl3pPr>
            <a:lvl4pPr marL="1371600" indent="0">
              <a:buNone/>
              <a:defRPr sz="1000">
                <a:solidFill>
                  <a:srgbClr val="FFFFFF"/>
                </a:solidFill>
                <a:latin typeface="Arial"/>
                <a:cs typeface="Arial"/>
              </a:defRPr>
            </a:lvl4pPr>
            <a:lvl5pPr marL="1828800" indent="0">
              <a:buNone/>
              <a:defRPr sz="1000">
                <a:solidFill>
                  <a:srgbClr val="FFFFFF"/>
                </a:solidFill>
                <a:latin typeface="Arial"/>
                <a:cs typeface="Arial"/>
              </a:defRPr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it-IT" dirty="0"/>
              <a:t>#</a:t>
            </a:r>
            <a:r>
              <a:rPr lang="it-IT" dirty="0" err="1"/>
              <a:t>hashtag</a:t>
            </a:r>
            <a:r>
              <a:rPr lang="it-IT" dirty="0"/>
              <a:t> </a:t>
            </a:r>
            <a:r>
              <a:rPr lang="it-IT" dirty="0" err="1"/>
              <a:t>placeholder</a:t>
            </a:r>
            <a:r>
              <a:rPr lang="it-IT" dirty="0"/>
              <a:t> + </a:t>
            </a:r>
            <a:r>
              <a:rPr lang="it-IT" dirty="0" err="1"/>
              <a:t>Other</a:t>
            </a:r>
            <a:r>
              <a:rPr lang="it-IT" dirty="0"/>
              <a:t> </a:t>
            </a:r>
            <a:r>
              <a:rPr lang="it-IT" dirty="0" err="1"/>
              <a:t>institution</a:t>
            </a:r>
            <a:r>
              <a:rPr lang="it-IT" dirty="0"/>
              <a:t> </a:t>
            </a:r>
            <a:r>
              <a:rPr lang="it-IT" dirty="0" err="1"/>
              <a:t>hashtags</a:t>
            </a:r>
            <a:endParaRPr lang="it-IT" dirty="0"/>
          </a:p>
        </p:txBody>
      </p:sp>
      <p:sp>
        <p:nvSpPr>
          <p:cNvPr id="15" name="Segnaposto immagine 2"/>
          <p:cNvSpPr>
            <a:spLocks noGrp="1"/>
          </p:cNvSpPr>
          <p:nvPr>
            <p:ph type="pic" sz="quarter" idx="22" hasCustomPrompt="1"/>
          </p:nvPr>
        </p:nvSpPr>
        <p:spPr>
          <a:xfrm>
            <a:off x="6024856" y="6060192"/>
            <a:ext cx="1268934" cy="566544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it-IT" dirty="0"/>
              <a:t>Logo </a:t>
            </a:r>
            <a:r>
              <a:rPr lang="it-IT" dirty="0" err="1"/>
              <a:t>placeholder</a:t>
            </a:r>
            <a:endParaRPr lang="it-IT" dirty="0"/>
          </a:p>
        </p:txBody>
      </p:sp>
      <p:sp>
        <p:nvSpPr>
          <p:cNvPr id="16" name="Segnaposto immagine 2"/>
          <p:cNvSpPr>
            <a:spLocks noGrp="1"/>
          </p:cNvSpPr>
          <p:nvPr>
            <p:ph type="pic" sz="quarter" idx="23" hasCustomPrompt="1"/>
          </p:nvPr>
        </p:nvSpPr>
        <p:spPr>
          <a:xfrm>
            <a:off x="4725465" y="6060192"/>
            <a:ext cx="1268934" cy="566544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it-IT" dirty="0"/>
              <a:t>Logo </a:t>
            </a:r>
            <a:r>
              <a:rPr lang="it-IT" dirty="0" err="1"/>
              <a:t>placeholder</a:t>
            </a:r>
            <a:endParaRPr lang="it-IT" dirty="0"/>
          </a:p>
        </p:txBody>
      </p:sp>
      <p:sp>
        <p:nvSpPr>
          <p:cNvPr id="17" name="Segnaposto testo 16"/>
          <p:cNvSpPr>
            <a:spLocks noGrp="1"/>
          </p:cNvSpPr>
          <p:nvPr>
            <p:ph type="body" sz="quarter" idx="24" hasCustomPrompt="1"/>
          </p:nvPr>
        </p:nvSpPr>
        <p:spPr>
          <a:xfrm>
            <a:off x="2419156" y="6130422"/>
            <a:ext cx="3575243" cy="363537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000" baseline="0">
                <a:solidFill>
                  <a:srgbClr val="293762"/>
                </a:solidFill>
                <a:latin typeface="Arial"/>
                <a:cs typeface="Arial"/>
              </a:defRPr>
            </a:lvl1pPr>
            <a:lvl2pPr marL="457200" indent="0">
              <a:buNone/>
              <a:defRPr sz="1000">
                <a:solidFill>
                  <a:srgbClr val="FFFFFF"/>
                </a:solidFill>
                <a:latin typeface="Arial"/>
                <a:cs typeface="Arial"/>
              </a:defRPr>
            </a:lvl2pPr>
            <a:lvl3pPr marL="914400" indent="0">
              <a:buNone/>
              <a:defRPr sz="1000">
                <a:solidFill>
                  <a:srgbClr val="FFFFFF"/>
                </a:solidFill>
                <a:latin typeface="Arial"/>
                <a:cs typeface="Arial"/>
              </a:defRPr>
            </a:lvl3pPr>
            <a:lvl4pPr marL="1371600" indent="0">
              <a:buNone/>
              <a:defRPr sz="1000">
                <a:solidFill>
                  <a:srgbClr val="FFFFFF"/>
                </a:solidFill>
                <a:latin typeface="Arial"/>
                <a:cs typeface="Arial"/>
              </a:defRPr>
            </a:lvl4pPr>
            <a:lvl5pPr marL="1828800" indent="0">
              <a:buNone/>
              <a:defRPr sz="1000">
                <a:solidFill>
                  <a:srgbClr val="FFFFFF"/>
                </a:solidFill>
                <a:latin typeface="Arial"/>
                <a:cs typeface="Arial"/>
              </a:defRPr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it-IT" dirty="0" err="1"/>
              <a:t>Other</a:t>
            </a:r>
            <a:r>
              <a:rPr lang="it-IT" dirty="0"/>
              <a:t> </a:t>
            </a:r>
            <a:r>
              <a:rPr lang="it-IT" dirty="0" err="1"/>
              <a:t>institutions</a:t>
            </a:r>
            <a:r>
              <a:rPr lang="it-IT" dirty="0"/>
              <a:t> </a:t>
            </a:r>
            <a:r>
              <a:rPr lang="it-IT" dirty="0" err="1"/>
              <a:t>websites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0269201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gallery [4:3]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egnaposto testo 10"/>
          <p:cNvSpPr>
            <a:spLocks noGrp="1"/>
          </p:cNvSpPr>
          <p:nvPr>
            <p:ph type="body" sz="quarter" idx="16" hasCustomPrompt="1"/>
          </p:nvPr>
        </p:nvSpPr>
        <p:spPr>
          <a:xfrm>
            <a:off x="619945" y="307975"/>
            <a:ext cx="7990656" cy="426812"/>
          </a:xfrm>
          <a:prstGeom prst="rect">
            <a:avLst/>
          </a:prstGeom>
          <a:ln>
            <a:noFill/>
          </a:ln>
        </p:spPr>
        <p:txBody>
          <a:bodyPr vert="horz"/>
          <a:lstStyle>
            <a:lvl1pPr marL="0" indent="0">
              <a:spcBef>
                <a:spcPts val="0"/>
              </a:spcBef>
              <a:buNone/>
              <a:defRPr sz="2400" b="1">
                <a:solidFill>
                  <a:srgbClr val="293762"/>
                </a:solidFill>
                <a:latin typeface="Arial"/>
                <a:cs typeface="Arial"/>
              </a:defRPr>
            </a:lvl1pPr>
            <a:lvl2pPr marL="457200" indent="0">
              <a:buNone/>
              <a:defRPr sz="2400" b="1">
                <a:solidFill>
                  <a:srgbClr val="293762"/>
                </a:solidFill>
                <a:latin typeface="Arial"/>
                <a:cs typeface="Arial"/>
              </a:defRPr>
            </a:lvl2pPr>
            <a:lvl3pPr marL="914400" indent="0">
              <a:buNone/>
              <a:defRPr sz="2400" b="1">
                <a:solidFill>
                  <a:srgbClr val="293762"/>
                </a:solidFill>
                <a:latin typeface="Arial"/>
                <a:cs typeface="Arial"/>
              </a:defRPr>
            </a:lvl3pPr>
            <a:lvl4pPr marL="1371600" indent="0">
              <a:buNone/>
              <a:defRPr sz="2400" b="1">
                <a:solidFill>
                  <a:srgbClr val="293762"/>
                </a:solidFill>
                <a:latin typeface="Arial"/>
                <a:cs typeface="Arial"/>
              </a:defRPr>
            </a:lvl4pPr>
            <a:lvl5pPr marL="1828800" indent="0">
              <a:buNone/>
              <a:defRPr sz="2400" b="1">
                <a:solidFill>
                  <a:srgbClr val="293762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it-IT" dirty="0"/>
              <a:t>SLIDE TITLE: </a:t>
            </a:r>
            <a:r>
              <a:rPr lang="it-IT" dirty="0" err="1"/>
              <a:t>Arial</a:t>
            </a:r>
            <a:r>
              <a:rPr lang="it-IT" dirty="0"/>
              <a:t> </a:t>
            </a:r>
            <a:r>
              <a:rPr lang="it-IT" dirty="0" err="1"/>
              <a:t>Bold</a:t>
            </a:r>
            <a:r>
              <a:rPr lang="it-IT" dirty="0"/>
              <a:t>; 24pt; #</a:t>
            </a:r>
            <a:r>
              <a:rPr lang="is-IS" dirty="0"/>
              <a:t>293762</a:t>
            </a:r>
          </a:p>
        </p:txBody>
      </p:sp>
      <p:cxnSp>
        <p:nvCxnSpPr>
          <p:cNvPr id="25" name="Connettore 1 24"/>
          <p:cNvCxnSpPr/>
          <p:nvPr userDrawn="1"/>
        </p:nvCxnSpPr>
        <p:spPr>
          <a:xfrm>
            <a:off x="619945" y="916214"/>
            <a:ext cx="7990655" cy="0"/>
          </a:xfrm>
          <a:prstGeom prst="line">
            <a:avLst/>
          </a:prstGeom>
          <a:ln>
            <a:solidFill>
              <a:srgbClr val="29376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Segnaposto testo 12"/>
          <p:cNvSpPr>
            <a:spLocks noGrp="1"/>
          </p:cNvSpPr>
          <p:nvPr>
            <p:ph type="body" sz="quarter" idx="17" hasCustomPrompt="1"/>
          </p:nvPr>
        </p:nvSpPr>
        <p:spPr>
          <a:xfrm>
            <a:off x="620714" y="1089254"/>
            <a:ext cx="7989887" cy="298675"/>
          </a:xfrm>
          <a:prstGeom prst="rect">
            <a:avLst/>
          </a:prstGeom>
          <a:ln>
            <a:noFill/>
          </a:ln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 b="1" baseline="0">
                <a:solidFill>
                  <a:srgbClr val="293762"/>
                </a:solidFill>
                <a:latin typeface="Arial"/>
                <a:cs typeface="Arial"/>
              </a:defRPr>
            </a:lvl1pPr>
            <a:lvl2pPr marL="457200" indent="0">
              <a:buNone/>
              <a:defRPr sz="1400" b="1">
                <a:solidFill>
                  <a:srgbClr val="293762"/>
                </a:solidFill>
                <a:latin typeface="Arial"/>
                <a:cs typeface="Arial"/>
              </a:defRPr>
            </a:lvl2pPr>
            <a:lvl3pPr marL="914400" indent="0">
              <a:buNone/>
              <a:defRPr sz="1400" b="1">
                <a:solidFill>
                  <a:srgbClr val="293762"/>
                </a:solidFill>
                <a:latin typeface="Arial"/>
                <a:cs typeface="Arial"/>
              </a:defRPr>
            </a:lvl3pPr>
            <a:lvl4pPr marL="1371600" indent="0">
              <a:buNone/>
              <a:defRPr sz="1400" b="1">
                <a:solidFill>
                  <a:srgbClr val="293762"/>
                </a:solidFill>
                <a:latin typeface="Arial"/>
                <a:cs typeface="Arial"/>
              </a:defRPr>
            </a:lvl4pPr>
            <a:lvl5pPr marL="1828800" indent="0">
              <a:buNone/>
              <a:defRPr sz="1400" b="1">
                <a:solidFill>
                  <a:srgbClr val="293762"/>
                </a:solidFill>
                <a:latin typeface="Arial"/>
                <a:cs typeface="Arial"/>
              </a:defRPr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it-IT" dirty="0"/>
              <a:t>SLIDE SUBTITLE: </a:t>
            </a:r>
            <a:r>
              <a:rPr lang="it-IT" dirty="0" err="1"/>
              <a:t>Arial</a:t>
            </a:r>
            <a:r>
              <a:rPr lang="it-IT" dirty="0"/>
              <a:t> </a:t>
            </a:r>
            <a:r>
              <a:rPr lang="it-IT" dirty="0" err="1"/>
              <a:t>Bold</a:t>
            </a:r>
            <a:r>
              <a:rPr lang="it-IT" dirty="0"/>
              <a:t>; 12pt; #293762 (</a:t>
            </a:r>
            <a:r>
              <a:rPr lang="it-IT" dirty="0" err="1"/>
              <a:t>Max</a:t>
            </a:r>
            <a:r>
              <a:rPr lang="it-IT" dirty="0"/>
              <a:t> 1 line)</a:t>
            </a:r>
          </a:p>
          <a:p>
            <a:pPr lvl="0"/>
            <a:endParaRPr lang="it-IT" dirty="0"/>
          </a:p>
          <a:p>
            <a:pPr lvl="0"/>
            <a:endParaRPr lang="it-IT" dirty="0"/>
          </a:p>
        </p:txBody>
      </p:sp>
      <p:sp>
        <p:nvSpPr>
          <p:cNvPr id="12" name="Segnaposto immagine 2"/>
          <p:cNvSpPr>
            <a:spLocks noGrp="1"/>
          </p:cNvSpPr>
          <p:nvPr>
            <p:ph type="pic" sz="quarter" idx="18" hasCustomPrompt="1"/>
          </p:nvPr>
        </p:nvSpPr>
        <p:spPr>
          <a:xfrm>
            <a:off x="620714" y="1538937"/>
            <a:ext cx="1811492" cy="1282594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>
                <a:solidFill>
                  <a:srgbClr val="293762"/>
                </a:solidFill>
                <a:latin typeface="Arial"/>
                <a:cs typeface="Arial"/>
              </a:defRPr>
            </a:lvl1pPr>
          </a:lstStyle>
          <a:p>
            <a:r>
              <a:rPr lang="it-IT" dirty="0"/>
              <a:t> </a:t>
            </a:r>
          </a:p>
        </p:txBody>
      </p:sp>
      <p:sp>
        <p:nvSpPr>
          <p:cNvPr id="13" name="Segnaposto immagine 2"/>
          <p:cNvSpPr>
            <a:spLocks noGrp="1"/>
          </p:cNvSpPr>
          <p:nvPr>
            <p:ph type="pic" sz="quarter" idx="19" hasCustomPrompt="1"/>
          </p:nvPr>
        </p:nvSpPr>
        <p:spPr>
          <a:xfrm>
            <a:off x="2675945" y="1538937"/>
            <a:ext cx="1811492" cy="1282594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>
                <a:solidFill>
                  <a:srgbClr val="293762"/>
                </a:solidFill>
                <a:latin typeface="Arial"/>
                <a:cs typeface="Arial"/>
              </a:defRPr>
            </a:lvl1pPr>
          </a:lstStyle>
          <a:p>
            <a:r>
              <a:rPr lang="it-IT" dirty="0"/>
              <a:t> </a:t>
            </a:r>
          </a:p>
        </p:txBody>
      </p:sp>
      <p:sp>
        <p:nvSpPr>
          <p:cNvPr id="14" name="Segnaposto immagine 2"/>
          <p:cNvSpPr>
            <a:spLocks noGrp="1"/>
          </p:cNvSpPr>
          <p:nvPr>
            <p:ph type="pic" sz="quarter" idx="20" hasCustomPrompt="1"/>
          </p:nvPr>
        </p:nvSpPr>
        <p:spPr>
          <a:xfrm>
            <a:off x="4731176" y="1538937"/>
            <a:ext cx="1811492" cy="1282594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>
                <a:solidFill>
                  <a:srgbClr val="293762"/>
                </a:solidFill>
                <a:latin typeface="Arial"/>
                <a:cs typeface="Arial"/>
              </a:defRPr>
            </a:lvl1pPr>
          </a:lstStyle>
          <a:p>
            <a:r>
              <a:rPr lang="it-IT" dirty="0"/>
              <a:t> </a:t>
            </a:r>
          </a:p>
        </p:txBody>
      </p:sp>
      <p:sp>
        <p:nvSpPr>
          <p:cNvPr id="15" name="Segnaposto immagine 2"/>
          <p:cNvSpPr>
            <a:spLocks noGrp="1"/>
          </p:cNvSpPr>
          <p:nvPr>
            <p:ph type="pic" sz="quarter" idx="21" hasCustomPrompt="1"/>
          </p:nvPr>
        </p:nvSpPr>
        <p:spPr>
          <a:xfrm>
            <a:off x="6786408" y="1538937"/>
            <a:ext cx="1811492" cy="1282594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>
                <a:solidFill>
                  <a:srgbClr val="293762"/>
                </a:solidFill>
                <a:latin typeface="Arial"/>
                <a:cs typeface="Arial"/>
              </a:defRPr>
            </a:lvl1pPr>
          </a:lstStyle>
          <a:p>
            <a:r>
              <a:rPr lang="it-IT" dirty="0"/>
              <a:t> </a:t>
            </a:r>
          </a:p>
        </p:txBody>
      </p:sp>
      <p:sp>
        <p:nvSpPr>
          <p:cNvPr id="16" name="Segnaposto immagine 2"/>
          <p:cNvSpPr>
            <a:spLocks noGrp="1"/>
          </p:cNvSpPr>
          <p:nvPr>
            <p:ph type="pic" sz="quarter" idx="22" hasCustomPrompt="1"/>
          </p:nvPr>
        </p:nvSpPr>
        <p:spPr>
          <a:xfrm>
            <a:off x="620714" y="2940431"/>
            <a:ext cx="1811492" cy="1282594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>
                <a:solidFill>
                  <a:srgbClr val="293762"/>
                </a:solidFill>
                <a:latin typeface="Arial"/>
                <a:cs typeface="Arial"/>
              </a:defRPr>
            </a:lvl1pPr>
          </a:lstStyle>
          <a:p>
            <a:r>
              <a:rPr lang="it-IT" dirty="0"/>
              <a:t> </a:t>
            </a:r>
          </a:p>
        </p:txBody>
      </p:sp>
      <p:sp>
        <p:nvSpPr>
          <p:cNvPr id="17" name="Segnaposto immagine 2"/>
          <p:cNvSpPr>
            <a:spLocks noGrp="1"/>
          </p:cNvSpPr>
          <p:nvPr>
            <p:ph type="pic" sz="quarter" idx="23" hasCustomPrompt="1"/>
          </p:nvPr>
        </p:nvSpPr>
        <p:spPr>
          <a:xfrm>
            <a:off x="2675945" y="2940431"/>
            <a:ext cx="1811492" cy="1282594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>
                <a:solidFill>
                  <a:srgbClr val="293762"/>
                </a:solidFill>
                <a:latin typeface="Arial"/>
                <a:cs typeface="Arial"/>
              </a:defRPr>
            </a:lvl1pPr>
          </a:lstStyle>
          <a:p>
            <a:r>
              <a:rPr lang="it-IT" dirty="0"/>
              <a:t> </a:t>
            </a:r>
          </a:p>
        </p:txBody>
      </p:sp>
      <p:sp>
        <p:nvSpPr>
          <p:cNvPr id="18" name="Segnaposto immagine 2"/>
          <p:cNvSpPr>
            <a:spLocks noGrp="1"/>
          </p:cNvSpPr>
          <p:nvPr>
            <p:ph type="pic" sz="quarter" idx="24" hasCustomPrompt="1"/>
          </p:nvPr>
        </p:nvSpPr>
        <p:spPr>
          <a:xfrm>
            <a:off x="4731176" y="2940431"/>
            <a:ext cx="1811492" cy="1282594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>
                <a:solidFill>
                  <a:srgbClr val="293762"/>
                </a:solidFill>
                <a:latin typeface="Arial"/>
                <a:cs typeface="Arial"/>
              </a:defRPr>
            </a:lvl1pPr>
          </a:lstStyle>
          <a:p>
            <a:r>
              <a:rPr lang="it-IT" dirty="0"/>
              <a:t> </a:t>
            </a:r>
          </a:p>
        </p:txBody>
      </p:sp>
      <p:sp>
        <p:nvSpPr>
          <p:cNvPr id="19" name="Segnaposto immagine 2"/>
          <p:cNvSpPr>
            <a:spLocks noGrp="1"/>
          </p:cNvSpPr>
          <p:nvPr>
            <p:ph type="pic" sz="quarter" idx="25" hasCustomPrompt="1"/>
          </p:nvPr>
        </p:nvSpPr>
        <p:spPr>
          <a:xfrm>
            <a:off x="6786408" y="2940431"/>
            <a:ext cx="1811492" cy="1282594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>
                <a:solidFill>
                  <a:srgbClr val="293762"/>
                </a:solidFill>
                <a:latin typeface="Arial"/>
                <a:cs typeface="Arial"/>
              </a:defRPr>
            </a:lvl1pPr>
          </a:lstStyle>
          <a:p>
            <a:r>
              <a:rPr lang="it-IT" dirty="0"/>
              <a:t> </a:t>
            </a:r>
          </a:p>
        </p:txBody>
      </p:sp>
      <p:sp>
        <p:nvSpPr>
          <p:cNvPr id="20" name="Segnaposto immagine 2"/>
          <p:cNvSpPr>
            <a:spLocks noGrp="1"/>
          </p:cNvSpPr>
          <p:nvPr>
            <p:ph type="pic" sz="quarter" idx="26" hasCustomPrompt="1"/>
          </p:nvPr>
        </p:nvSpPr>
        <p:spPr>
          <a:xfrm>
            <a:off x="620714" y="4341925"/>
            <a:ext cx="1811492" cy="1282594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>
                <a:solidFill>
                  <a:srgbClr val="293762"/>
                </a:solidFill>
                <a:latin typeface="Arial"/>
                <a:cs typeface="Arial"/>
              </a:defRPr>
            </a:lvl1pPr>
          </a:lstStyle>
          <a:p>
            <a:r>
              <a:rPr lang="it-IT" dirty="0"/>
              <a:t> </a:t>
            </a:r>
          </a:p>
        </p:txBody>
      </p:sp>
      <p:sp>
        <p:nvSpPr>
          <p:cNvPr id="21" name="Segnaposto immagine 2"/>
          <p:cNvSpPr>
            <a:spLocks noGrp="1"/>
          </p:cNvSpPr>
          <p:nvPr>
            <p:ph type="pic" sz="quarter" idx="27" hasCustomPrompt="1"/>
          </p:nvPr>
        </p:nvSpPr>
        <p:spPr>
          <a:xfrm>
            <a:off x="2675945" y="4341925"/>
            <a:ext cx="1811492" cy="1282594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>
                <a:solidFill>
                  <a:srgbClr val="293762"/>
                </a:solidFill>
                <a:latin typeface="Arial"/>
                <a:cs typeface="Arial"/>
              </a:defRPr>
            </a:lvl1pPr>
          </a:lstStyle>
          <a:p>
            <a:r>
              <a:rPr lang="it-IT" dirty="0"/>
              <a:t> </a:t>
            </a:r>
          </a:p>
        </p:txBody>
      </p:sp>
      <p:sp>
        <p:nvSpPr>
          <p:cNvPr id="22" name="Segnaposto immagine 2"/>
          <p:cNvSpPr>
            <a:spLocks noGrp="1"/>
          </p:cNvSpPr>
          <p:nvPr>
            <p:ph type="pic" sz="quarter" idx="28" hasCustomPrompt="1"/>
          </p:nvPr>
        </p:nvSpPr>
        <p:spPr>
          <a:xfrm>
            <a:off x="4731176" y="4341925"/>
            <a:ext cx="1811492" cy="1282594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>
                <a:solidFill>
                  <a:srgbClr val="293762"/>
                </a:solidFill>
                <a:latin typeface="Arial"/>
                <a:cs typeface="Arial"/>
              </a:defRPr>
            </a:lvl1pPr>
          </a:lstStyle>
          <a:p>
            <a:r>
              <a:rPr lang="it-IT" dirty="0"/>
              <a:t> </a:t>
            </a:r>
          </a:p>
        </p:txBody>
      </p:sp>
      <p:sp>
        <p:nvSpPr>
          <p:cNvPr id="23" name="Segnaposto immagine 2"/>
          <p:cNvSpPr>
            <a:spLocks noGrp="1"/>
          </p:cNvSpPr>
          <p:nvPr>
            <p:ph type="pic" sz="quarter" idx="29" hasCustomPrompt="1"/>
          </p:nvPr>
        </p:nvSpPr>
        <p:spPr>
          <a:xfrm>
            <a:off x="6786408" y="4341925"/>
            <a:ext cx="1811492" cy="1282594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>
                <a:solidFill>
                  <a:srgbClr val="293762"/>
                </a:solidFill>
                <a:latin typeface="Arial"/>
                <a:cs typeface="Arial"/>
              </a:defRPr>
            </a:lvl1pPr>
          </a:lstStyle>
          <a:p>
            <a:r>
              <a:rPr lang="it-IT" dirty="0"/>
              <a:t> </a:t>
            </a:r>
          </a:p>
        </p:txBody>
      </p:sp>
      <p:sp>
        <p:nvSpPr>
          <p:cNvPr id="26" name="CasellaDiTesto 25"/>
          <p:cNvSpPr txBox="1"/>
          <p:nvPr userDrawn="1"/>
        </p:nvSpPr>
        <p:spPr>
          <a:xfrm>
            <a:off x="619945" y="6130387"/>
            <a:ext cx="194383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 err="1">
                <a:solidFill>
                  <a:srgbClr val="293762"/>
                </a:solidFill>
                <a:latin typeface="Arial  "/>
                <a:cs typeface="Arial  "/>
              </a:rPr>
              <a:t>eurohealthobservatory.eu</a:t>
            </a:r>
            <a:endParaRPr lang="it-IT" sz="1000" dirty="0">
              <a:solidFill>
                <a:srgbClr val="293762"/>
              </a:solidFill>
              <a:latin typeface="Arial  "/>
              <a:cs typeface="Arial  "/>
            </a:endParaRPr>
          </a:p>
        </p:txBody>
      </p:sp>
      <p:sp>
        <p:nvSpPr>
          <p:cNvPr id="27" name="CasellaDiTesto 26"/>
          <p:cNvSpPr txBox="1"/>
          <p:nvPr userDrawn="1"/>
        </p:nvSpPr>
        <p:spPr>
          <a:xfrm>
            <a:off x="619946" y="6380515"/>
            <a:ext cx="13512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srgbClr val="293762"/>
                </a:solidFill>
                <a:latin typeface="Arial   "/>
                <a:cs typeface="Arial   "/>
              </a:rPr>
              <a:t>@</a:t>
            </a:r>
            <a:r>
              <a:rPr lang="it-IT" sz="1000" dirty="0" err="1">
                <a:solidFill>
                  <a:srgbClr val="293762"/>
                </a:solidFill>
                <a:latin typeface="Arial   "/>
                <a:cs typeface="Arial   "/>
              </a:rPr>
              <a:t>OBSHealth</a:t>
            </a:r>
            <a:endParaRPr lang="it-IT" sz="1000" dirty="0">
              <a:solidFill>
                <a:srgbClr val="293762"/>
              </a:solidFill>
              <a:latin typeface="Arial   "/>
              <a:cs typeface="Arial   "/>
            </a:endParaRPr>
          </a:p>
        </p:txBody>
      </p:sp>
      <p:sp>
        <p:nvSpPr>
          <p:cNvPr id="28" name="Segnaposto testo 16"/>
          <p:cNvSpPr>
            <a:spLocks noGrp="1"/>
          </p:cNvSpPr>
          <p:nvPr>
            <p:ph type="body" sz="quarter" idx="15" hasCustomPrompt="1"/>
          </p:nvPr>
        </p:nvSpPr>
        <p:spPr>
          <a:xfrm>
            <a:off x="1646996" y="6380515"/>
            <a:ext cx="3575243" cy="363537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000" baseline="0">
                <a:solidFill>
                  <a:srgbClr val="293762"/>
                </a:solidFill>
                <a:latin typeface="Arial"/>
                <a:cs typeface="Arial"/>
              </a:defRPr>
            </a:lvl1pPr>
            <a:lvl2pPr marL="457200" indent="0">
              <a:buNone/>
              <a:defRPr sz="1000">
                <a:solidFill>
                  <a:srgbClr val="FFFFFF"/>
                </a:solidFill>
                <a:latin typeface="Arial"/>
                <a:cs typeface="Arial"/>
              </a:defRPr>
            </a:lvl2pPr>
            <a:lvl3pPr marL="914400" indent="0">
              <a:buNone/>
              <a:defRPr sz="1000">
                <a:solidFill>
                  <a:srgbClr val="FFFFFF"/>
                </a:solidFill>
                <a:latin typeface="Arial"/>
                <a:cs typeface="Arial"/>
              </a:defRPr>
            </a:lvl3pPr>
            <a:lvl4pPr marL="1371600" indent="0">
              <a:buNone/>
              <a:defRPr sz="1000">
                <a:solidFill>
                  <a:srgbClr val="FFFFFF"/>
                </a:solidFill>
                <a:latin typeface="Arial"/>
                <a:cs typeface="Arial"/>
              </a:defRPr>
            </a:lvl4pPr>
            <a:lvl5pPr marL="1828800" indent="0">
              <a:buNone/>
              <a:defRPr sz="1000">
                <a:solidFill>
                  <a:srgbClr val="FFFFFF"/>
                </a:solidFill>
                <a:latin typeface="Arial"/>
                <a:cs typeface="Arial"/>
              </a:defRPr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it-IT" dirty="0"/>
              <a:t>#</a:t>
            </a:r>
            <a:r>
              <a:rPr lang="it-IT" dirty="0" err="1"/>
              <a:t>hashtag</a:t>
            </a:r>
            <a:r>
              <a:rPr lang="it-IT" dirty="0"/>
              <a:t> </a:t>
            </a:r>
            <a:r>
              <a:rPr lang="it-IT" dirty="0" err="1"/>
              <a:t>placeholder</a:t>
            </a:r>
            <a:r>
              <a:rPr lang="it-IT" dirty="0"/>
              <a:t> + </a:t>
            </a:r>
            <a:r>
              <a:rPr lang="it-IT" dirty="0" err="1"/>
              <a:t>Other</a:t>
            </a:r>
            <a:r>
              <a:rPr lang="it-IT" dirty="0"/>
              <a:t> </a:t>
            </a:r>
            <a:r>
              <a:rPr lang="it-IT" dirty="0" err="1"/>
              <a:t>institution</a:t>
            </a:r>
            <a:r>
              <a:rPr lang="it-IT" dirty="0"/>
              <a:t> </a:t>
            </a:r>
            <a:r>
              <a:rPr lang="it-IT" dirty="0" err="1"/>
              <a:t>hashtags</a:t>
            </a:r>
            <a:endParaRPr lang="it-IT" dirty="0"/>
          </a:p>
        </p:txBody>
      </p:sp>
      <p:sp>
        <p:nvSpPr>
          <p:cNvPr id="33" name="Segnaposto immagine 2"/>
          <p:cNvSpPr>
            <a:spLocks noGrp="1"/>
          </p:cNvSpPr>
          <p:nvPr>
            <p:ph type="pic" sz="quarter" idx="30" hasCustomPrompt="1"/>
          </p:nvPr>
        </p:nvSpPr>
        <p:spPr>
          <a:xfrm>
            <a:off x="6024856" y="6060192"/>
            <a:ext cx="1268934" cy="566544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it-IT" dirty="0"/>
              <a:t>Logo </a:t>
            </a:r>
            <a:r>
              <a:rPr lang="it-IT" dirty="0" err="1"/>
              <a:t>placeholder</a:t>
            </a:r>
            <a:endParaRPr lang="it-IT" dirty="0"/>
          </a:p>
        </p:txBody>
      </p:sp>
      <p:sp>
        <p:nvSpPr>
          <p:cNvPr id="34" name="Segnaposto immagine 2"/>
          <p:cNvSpPr>
            <a:spLocks noGrp="1"/>
          </p:cNvSpPr>
          <p:nvPr>
            <p:ph type="pic" sz="quarter" idx="31" hasCustomPrompt="1"/>
          </p:nvPr>
        </p:nvSpPr>
        <p:spPr>
          <a:xfrm>
            <a:off x="4725465" y="6060192"/>
            <a:ext cx="1268934" cy="566544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it-IT" dirty="0"/>
              <a:t>Logo </a:t>
            </a:r>
            <a:r>
              <a:rPr lang="it-IT" dirty="0" err="1"/>
              <a:t>placeholder</a:t>
            </a:r>
            <a:endParaRPr lang="it-IT" dirty="0"/>
          </a:p>
        </p:txBody>
      </p:sp>
      <p:sp>
        <p:nvSpPr>
          <p:cNvPr id="35" name="Segnaposto testo 16"/>
          <p:cNvSpPr>
            <a:spLocks noGrp="1"/>
          </p:cNvSpPr>
          <p:nvPr>
            <p:ph type="body" sz="quarter" idx="32" hasCustomPrompt="1"/>
          </p:nvPr>
        </p:nvSpPr>
        <p:spPr>
          <a:xfrm>
            <a:off x="2419156" y="6130422"/>
            <a:ext cx="3575243" cy="363537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000" baseline="0">
                <a:solidFill>
                  <a:srgbClr val="293762"/>
                </a:solidFill>
                <a:latin typeface="Arial"/>
                <a:cs typeface="Arial"/>
              </a:defRPr>
            </a:lvl1pPr>
            <a:lvl2pPr marL="457200" indent="0">
              <a:buNone/>
              <a:defRPr sz="1000">
                <a:solidFill>
                  <a:srgbClr val="FFFFFF"/>
                </a:solidFill>
                <a:latin typeface="Arial"/>
                <a:cs typeface="Arial"/>
              </a:defRPr>
            </a:lvl2pPr>
            <a:lvl3pPr marL="914400" indent="0">
              <a:buNone/>
              <a:defRPr sz="1000">
                <a:solidFill>
                  <a:srgbClr val="FFFFFF"/>
                </a:solidFill>
                <a:latin typeface="Arial"/>
                <a:cs typeface="Arial"/>
              </a:defRPr>
            </a:lvl3pPr>
            <a:lvl4pPr marL="1371600" indent="0">
              <a:buNone/>
              <a:defRPr sz="1000">
                <a:solidFill>
                  <a:srgbClr val="FFFFFF"/>
                </a:solidFill>
                <a:latin typeface="Arial"/>
                <a:cs typeface="Arial"/>
              </a:defRPr>
            </a:lvl4pPr>
            <a:lvl5pPr marL="1828800" indent="0">
              <a:buNone/>
              <a:defRPr sz="1000">
                <a:solidFill>
                  <a:srgbClr val="FFFFFF"/>
                </a:solidFill>
                <a:latin typeface="Arial"/>
                <a:cs typeface="Arial"/>
              </a:defRPr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it-IT" dirty="0" err="1"/>
              <a:t>Other</a:t>
            </a:r>
            <a:r>
              <a:rPr lang="it-IT" dirty="0"/>
              <a:t> </a:t>
            </a:r>
            <a:r>
              <a:rPr lang="it-IT" dirty="0" err="1"/>
              <a:t>institutions</a:t>
            </a:r>
            <a:r>
              <a:rPr lang="it-IT" dirty="0"/>
              <a:t> </a:t>
            </a:r>
            <a:r>
              <a:rPr lang="it-IT" dirty="0" err="1"/>
              <a:t>websites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7143148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graph [4:3]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egnaposto testo 10"/>
          <p:cNvSpPr>
            <a:spLocks noGrp="1"/>
          </p:cNvSpPr>
          <p:nvPr>
            <p:ph type="body" sz="quarter" idx="16" hasCustomPrompt="1"/>
          </p:nvPr>
        </p:nvSpPr>
        <p:spPr>
          <a:xfrm>
            <a:off x="619945" y="307975"/>
            <a:ext cx="7990656" cy="426812"/>
          </a:xfrm>
          <a:prstGeom prst="rect">
            <a:avLst/>
          </a:prstGeom>
          <a:ln>
            <a:noFill/>
          </a:ln>
        </p:spPr>
        <p:txBody>
          <a:bodyPr vert="horz"/>
          <a:lstStyle>
            <a:lvl1pPr marL="0" indent="0">
              <a:spcBef>
                <a:spcPts val="0"/>
              </a:spcBef>
              <a:buNone/>
              <a:defRPr sz="2400" b="1">
                <a:solidFill>
                  <a:srgbClr val="293762"/>
                </a:solidFill>
                <a:latin typeface="Arial"/>
                <a:cs typeface="Arial"/>
              </a:defRPr>
            </a:lvl1pPr>
            <a:lvl2pPr marL="457200" indent="0">
              <a:buNone/>
              <a:defRPr sz="2400" b="1">
                <a:solidFill>
                  <a:srgbClr val="293762"/>
                </a:solidFill>
                <a:latin typeface="Arial"/>
                <a:cs typeface="Arial"/>
              </a:defRPr>
            </a:lvl2pPr>
            <a:lvl3pPr marL="914400" indent="0">
              <a:buNone/>
              <a:defRPr sz="2400" b="1">
                <a:solidFill>
                  <a:srgbClr val="293762"/>
                </a:solidFill>
                <a:latin typeface="Arial"/>
                <a:cs typeface="Arial"/>
              </a:defRPr>
            </a:lvl3pPr>
            <a:lvl4pPr marL="1371600" indent="0">
              <a:buNone/>
              <a:defRPr sz="2400" b="1">
                <a:solidFill>
                  <a:srgbClr val="293762"/>
                </a:solidFill>
                <a:latin typeface="Arial"/>
                <a:cs typeface="Arial"/>
              </a:defRPr>
            </a:lvl4pPr>
            <a:lvl5pPr marL="1828800" indent="0">
              <a:buNone/>
              <a:defRPr sz="2400" b="1">
                <a:solidFill>
                  <a:srgbClr val="293762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it-IT" dirty="0"/>
              <a:t>SLIDE TITLE: </a:t>
            </a:r>
            <a:r>
              <a:rPr lang="it-IT" dirty="0" err="1"/>
              <a:t>Arial</a:t>
            </a:r>
            <a:r>
              <a:rPr lang="it-IT" dirty="0"/>
              <a:t> </a:t>
            </a:r>
            <a:r>
              <a:rPr lang="it-IT" dirty="0" err="1"/>
              <a:t>Bold</a:t>
            </a:r>
            <a:r>
              <a:rPr lang="it-IT" dirty="0"/>
              <a:t>; 24pt; #</a:t>
            </a:r>
            <a:r>
              <a:rPr lang="is-IS" dirty="0"/>
              <a:t>293762</a:t>
            </a:r>
          </a:p>
        </p:txBody>
      </p:sp>
      <p:cxnSp>
        <p:nvCxnSpPr>
          <p:cNvPr id="25" name="Connettore 1 24"/>
          <p:cNvCxnSpPr/>
          <p:nvPr userDrawn="1"/>
        </p:nvCxnSpPr>
        <p:spPr>
          <a:xfrm>
            <a:off x="619945" y="916214"/>
            <a:ext cx="7990655" cy="0"/>
          </a:xfrm>
          <a:prstGeom prst="line">
            <a:avLst/>
          </a:prstGeom>
          <a:ln>
            <a:solidFill>
              <a:srgbClr val="29376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Segnaposto testo 12"/>
          <p:cNvSpPr>
            <a:spLocks noGrp="1"/>
          </p:cNvSpPr>
          <p:nvPr>
            <p:ph type="body" sz="quarter" idx="17" hasCustomPrompt="1"/>
          </p:nvPr>
        </p:nvSpPr>
        <p:spPr>
          <a:xfrm>
            <a:off x="619944" y="1089254"/>
            <a:ext cx="7990656" cy="489175"/>
          </a:xfrm>
          <a:prstGeom prst="rect">
            <a:avLst/>
          </a:prstGeom>
          <a:ln>
            <a:noFill/>
          </a:ln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b="1" baseline="0">
                <a:solidFill>
                  <a:srgbClr val="293762"/>
                </a:solidFill>
                <a:latin typeface="Arial"/>
                <a:cs typeface="Arial"/>
              </a:defRPr>
            </a:lvl1pPr>
            <a:lvl2pPr marL="457200" indent="0">
              <a:buNone/>
              <a:defRPr sz="1400" b="1">
                <a:solidFill>
                  <a:srgbClr val="293762"/>
                </a:solidFill>
                <a:latin typeface="Arial"/>
                <a:cs typeface="Arial"/>
              </a:defRPr>
            </a:lvl2pPr>
            <a:lvl3pPr marL="914400" indent="0">
              <a:buNone/>
              <a:defRPr sz="1400" b="1">
                <a:solidFill>
                  <a:srgbClr val="293762"/>
                </a:solidFill>
                <a:latin typeface="Arial"/>
                <a:cs typeface="Arial"/>
              </a:defRPr>
            </a:lvl3pPr>
            <a:lvl4pPr marL="1371600" indent="0">
              <a:buNone/>
              <a:defRPr sz="1400" b="1">
                <a:solidFill>
                  <a:srgbClr val="293762"/>
                </a:solidFill>
                <a:latin typeface="Arial"/>
                <a:cs typeface="Arial"/>
              </a:defRPr>
            </a:lvl4pPr>
            <a:lvl5pPr marL="1828800" indent="0">
              <a:buNone/>
              <a:defRPr sz="1400" b="1">
                <a:solidFill>
                  <a:srgbClr val="293762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it-IT" dirty="0"/>
              <a:t>SLIDE SUBTITLE: </a:t>
            </a:r>
            <a:r>
              <a:rPr lang="it-IT" dirty="0" err="1"/>
              <a:t>Arial</a:t>
            </a:r>
            <a:r>
              <a:rPr lang="it-IT" dirty="0"/>
              <a:t> </a:t>
            </a:r>
            <a:r>
              <a:rPr lang="it-IT" dirty="0" err="1"/>
              <a:t>Bold</a:t>
            </a:r>
            <a:r>
              <a:rPr lang="it-IT" dirty="0"/>
              <a:t>; 14pt; #293762</a:t>
            </a:r>
          </a:p>
          <a:p>
            <a:pPr lvl="0"/>
            <a:r>
              <a:rPr lang="it-IT" dirty="0"/>
              <a:t>(</a:t>
            </a:r>
            <a:r>
              <a:rPr lang="it-IT" dirty="0" err="1"/>
              <a:t>Max</a:t>
            </a:r>
            <a:r>
              <a:rPr lang="it-IT" dirty="0"/>
              <a:t> 2 </a:t>
            </a:r>
            <a:r>
              <a:rPr lang="it-IT" dirty="0" err="1"/>
              <a:t>lines</a:t>
            </a:r>
            <a:r>
              <a:rPr lang="it-IT" dirty="0"/>
              <a:t>)</a:t>
            </a:r>
          </a:p>
          <a:p>
            <a:pPr lvl="0"/>
            <a:endParaRPr lang="it-IT" dirty="0"/>
          </a:p>
        </p:txBody>
      </p:sp>
      <p:sp>
        <p:nvSpPr>
          <p:cNvPr id="9" name="Segnaposto grafico 20"/>
          <p:cNvSpPr>
            <a:spLocks noGrp="1"/>
          </p:cNvSpPr>
          <p:nvPr>
            <p:ph type="chart" sz="quarter" idx="18"/>
          </p:nvPr>
        </p:nvSpPr>
        <p:spPr>
          <a:xfrm>
            <a:off x="620713" y="1677988"/>
            <a:ext cx="7989887" cy="4100512"/>
          </a:xfrm>
          <a:prstGeom prst="rect">
            <a:avLst/>
          </a:prstGeom>
          <a:solidFill>
            <a:schemeClr val="bg1"/>
          </a:solidFill>
          <a:ln>
            <a:solidFill>
              <a:srgbClr val="F5D652"/>
            </a:solidFill>
          </a:ln>
        </p:spPr>
        <p:txBody>
          <a:bodyPr vert="horz"/>
          <a:lstStyle>
            <a:lvl1pPr marL="0" indent="0">
              <a:buNone/>
              <a:defRPr sz="2400">
                <a:solidFill>
                  <a:srgbClr val="293762"/>
                </a:solidFill>
                <a:latin typeface="Arial"/>
                <a:cs typeface="Arial"/>
              </a:defRPr>
            </a:lvl1pPr>
          </a:lstStyle>
          <a:p>
            <a:endParaRPr lang="it-IT" dirty="0"/>
          </a:p>
        </p:txBody>
      </p:sp>
      <p:sp>
        <p:nvSpPr>
          <p:cNvPr id="10" name="CasellaDiTesto 9"/>
          <p:cNvSpPr txBox="1"/>
          <p:nvPr userDrawn="1"/>
        </p:nvSpPr>
        <p:spPr>
          <a:xfrm>
            <a:off x="619945" y="6130387"/>
            <a:ext cx="194383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 err="1">
                <a:solidFill>
                  <a:srgbClr val="293762"/>
                </a:solidFill>
                <a:latin typeface="Arial  "/>
                <a:cs typeface="Arial  "/>
              </a:rPr>
              <a:t>eurohealthobservatory.eu</a:t>
            </a:r>
            <a:endParaRPr lang="it-IT" sz="1000" dirty="0">
              <a:solidFill>
                <a:srgbClr val="293762"/>
              </a:solidFill>
              <a:latin typeface="Arial  "/>
              <a:cs typeface="Arial  "/>
            </a:endParaRPr>
          </a:p>
        </p:txBody>
      </p:sp>
      <p:sp>
        <p:nvSpPr>
          <p:cNvPr id="11" name="CasellaDiTesto 10"/>
          <p:cNvSpPr txBox="1"/>
          <p:nvPr userDrawn="1"/>
        </p:nvSpPr>
        <p:spPr>
          <a:xfrm>
            <a:off x="619946" y="6380515"/>
            <a:ext cx="13512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srgbClr val="293762"/>
                </a:solidFill>
                <a:latin typeface="Arial   "/>
                <a:cs typeface="Arial   "/>
              </a:rPr>
              <a:t>@</a:t>
            </a:r>
            <a:r>
              <a:rPr lang="it-IT" sz="1000" dirty="0" err="1">
                <a:solidFill>
                  <a:srgbClr val="293762"/>
                </a:solidFill>
                <a:latin typeface="Arial   "/>
                <a:cs typeface="Arial   "/>
              </a:rPr>
              <a:t>OBSHealth</a:t>
            </a:r>
            <a:endParaRPr lang="it-IT" sz="1000" dirty="0">
              <a:solidFill>
                <a:srgbClr val="293762"/>
              </a:solidFill>
              <a:latin typeface="Arial   "/>
              <a:cs typeface="Arial   "/>
            </a:endParaRPr>
          </a:p>
        </p:txBody>
      </p:sp>
      <p:sp>
        <p:nvSpPr>
          <p:cNvPr id="12" name="Segnaposto testo 16"/>
          <p:cNvSpPr>
            <a:spLocks noGrp="1"/>
          </p:cNvSpPr>
          <p:nvPr>
            <p:ph type="body" sz="quarter" idx="15" hasCustomPrompt="1"/>
          </p:nvPr>
        </p:nvSpPr>
        <p:spPr>
          <a:xfrm>
            <a:off x="1646996" y="6380515"/>
            <a:ext cx="3575243" cy="363537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000" baseline="0">
                <a:solidFill>
                  <a:srgbClr val="293762"/>
                </a:solidFill>
                <a:latin typeface="Arial"/>
                <a:cs typeface="Arial"/>
              </a:defRPr>
            </a:lvl1pPr>
            <a:lvl2pPr marL="457200" indent="0">
              <a:buNone/>
              <a:defRPr sz="1000">
                <a:solidFill>
                  <a:srgbClr val="FFFFFF"/>
                </a:solidFill>
                <a:latin typeface="Arial"/>
                <a:cs typeface="Arial"/>
              </a:defRPr>
            </a:lvl2pPr>
            <a:lvl3pPr marL="914400" indent="0">
              <a:buNone/>
              <a:defRPr sz="1000">
                <a:solidFill>
                  <a:srgbClr val="FFFFFF"/>
                </a:solidFill>
                <a:latin typeface="Arial"/>
                <a:cs typeface="Arial"/>
              </a:defRPr>
            </a:lvl3pPr>
            <a:lvl4pPr marL="1371600" indent="0">
              <a:buNone/>
              <a:defRPr sz="1000">
                <a:solidFill>
                  <a:srgbClr val="FFFFFF"/>
                </a:solidFill>
                <a:latin typeface="Arial"/>
                <a:cs typeface="Arial"/>
              </a:defRPr>
            </a:lvl4pPr>
            <a:lvl5pPr marL="1828800" indent="0">
              <a:buNone/>
              <a:defRPr sz="1000">
                <a:solidFill>
                  <a:srgbClr val="FFFFFF"/>
                </a:solidFill>
                <a:latin typeface="Arial"/>
                <a:cs typeface="Arial"/>
              </a:defRPr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it-IT" dirty="0"/>
              <a:t>#</a:t>
            </a:r>
            <a:r>
              <a:rPr lang="it-IT" dirty="0" err="1"/>
              <a:t>hashtag</a:t>
            </a:r>
            <a:r>
              <a:rPr lang="it-IT" dirty="0"/>
              <a:t> </a:t>
            </a:r>
            <a:r>
              <a:rPr lang="it-IT" dirty="0" err="1"/>
              <a:t>placeholder</a:t>
            </a:r>
            <a:r>
              <a:rPr lang="it-IT" dirty="0"/>
              <a:t> + </a:t>
            </a:r>
            <a:r>
              <a:rPr lang="it-IT" dirty="0" err="1"/>
              <a:t>Other</a:t>
            </a:r>
            <a:r>
              <a:rPr lang="it-IT" dirty="0"/>
              <a:t> </a:t>
            </a:r>
            <a:r>
              <a:rPr lang="it-IT" dirty="0" err="1"/>
              <a:t>institution</a:t>
            </a:r>
            <a:r>
              <a:rPr lang="it-IT" dirty="0"/>
              <a:t> </a:t>
            </a:r>
            <a:r>
              <a:rPr lang="it-IT" dirty="0" err="1"/>
              <a:t>hashtags</a:t>
            </a:r>
            <a:endParaRPr lang="it-IT" dirty="0"/>
          </a:p>
        </p:txBody>
      </p:sp>
      <p:sp>
        <p:nvSpPr>
          <p:cNvPr id="13" name="Segnaposto immagine 2"/>
          <p:cNvSpPr>
            <a:spLocks noGrp="1"/>
          </p:cNvSpPr>
          <p:nvPr>
            <p:ph type="pic" sz="quarter" idx="21" hasCustomPrompt="1"/>
          </p:nvPr>
        </p:nvSpPr>
        <p:spPr>
          <a:xfrm>
            <a:off x="6024856" y="6060192"/>
            <a:ext cx="1268934" cy="566544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it-IT" dirty="0"/>
              <a:t>Logo </a:t>
            </a:r>
            <a:r>
              <a:rPr lang="it-IT" dirty="0" err="1"/>
              <a:t>placeholder</a:t>
            </a:r>
            <a:endParaRPr lang="it-IT" dirty="0"/>
          </a:p>
        </p:txBody>
      </p:sp>
      <p:sp>
        <p:nvSpPr>
          <p:cNvPr id="14" name="Segnaposto immagine 2"/>
          <p:cNvSpPr>
            <a:spLocks noGrp="1"/>
          </p:cNvSpPr>
          <p:nvPr>
            <p:ph type="pic" sz="quarter" idx="22" hasCustomPrompt="1"/>
          </p:nvPr>
        </p:nvSpPr>
        <p:spPr>
          <a:xfrm>
            <a:off x="4725465" y="6060192"/>
            <a:ext cx="1268934" cy="566544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it-IT" dirty="0"/>
              <a:t>Logo </a:t>
            </a:r>
            <a:r>
              <a:rPr lang="it-IT" dirty="0" err="1"/>
              <a:t>placeholder</a:t>
            </a:r>
            <a:endParaRPr lang="it-IT" dirty="0"/>
          </a:p>
        </p:txBody>
      </p:sp>
      <p:sp>
        <p:nvSpPr>
          <p:cNvPr id="15" name="Segnaposto testo 16"/>
          <p:cNvSpPr>
            <a:spLocks noGrp="1"/>
          </p:cNvSpPr>
          <p:nvPr>
            <p:ph type="body" sz="quarter" idx="23" hasCustomPrompt="1"/>
          </p:nvPr>
        </p:nvSpPr>
        <p:spPr>
          <a:xfrm>
            <a:off x="2419156" y="6130422"/>
            <a:ext cx="3575243" cy="363537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000" baseline="0">
                <a:solidFill>
                  <a:srgbClr val="293762"/>
                </a:solidFill>
                <a:latin typeface="Arial"/>
                <a:cs typeface="Arial"/>
              </a:defRPr>
            </a:lvl1pPr>
            <a:lvl2pPr marL="457200" indent="0">
              <a:buNone/>
              <a:defRPr sz="1000">
                <a:solidFill>
                  <a:srgbClr val="FFFFFF"/>
                </a:solidFill>
                <a:latin typeface="Arial"/>
                <a:cs typeface="Arial"/>
              </a:defRPr>
            </a:lvl2pPr>
            <a:lvl3pPr marL="914400" indent="0">
              <a:buNone/>
              <a:defRPr sz="1000">
                <a:solidFill>
                  <a:srgbClr val="FFFFFF"/>
                </a:solidFill>
                <a:latin typeface="Arial"/>
                <a:cs typeface="Arial"/>
              </a:defRPr>
            </a:lvl3pPr>
            <a:lvl4pPr marL="1371600" indent="0">
              <a:buNone/>
              <a:defRPr sz="1000">
                <a:solidFill>
                  <a:srgbClr val="FFFFFF"/>
                </a:solidFill>
                <a:latin typeface="Arial"/>
                <a:cs typeface="Arial"/>
              </a:defRPr>
            </a:lvl4pPr>
            <a:lvl5pPr marL="1828800" indent="0">
              <a:buNone/>
              <a:defRPr sz="1000">
                <a:solidFill>
                  <a:srgbClr val="FFFFFF"/>
                </a:solidFill>
                <a:latin typeface="Arial"/>
                <a:cs typeface="Arial"/>
              </a:defRPr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it-IT" dirty="0" err="1"/>
              <a:t>Other</a:t>
            </a:r>
            <a:r>
              <a:rPr lang="it-IT" dirty="0"/>
              <a:t> </a:t>
            </a:r>
            <a:r>
              <a:rPr lang="it-IT" dirty="0" err="1"/>
              <a:t>institutions</a:t>
            </a:r>
            <a:r>
              <a:rPr lang="it-IT" dirty="0"/>
              <a:t> </a:t>
            </a:r>
            <a:r>
              <a:rPr lang="it-IT" dirty="0" err="1"/>
              <a:t>websites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9320840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blank space [4:3]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egnaposto testo 10"/>
          <p:cNvSpPr>
            <a:spLocks noGrp="1"/>
          </p:cNvSpPr>
          <p:nvPr>
            <p:ph type="body" sz="quarter" idx="16" hasCustomPrompt="1"/>
          </p:nvPr>
        </p:nvSpPr>
        <p:spPr>
          <a:xfrm>
            <a:off x="619945" y="307975"/>
            <a:ext cx="7990656" cy="426812"/>
          </a:xfrm>
          <a:prstGeom prst="rect">
            <a:avLst/>
          </a:prstGeom>
          <a:ln>
            <a:noFill/>
          </a:ln>
        </p:spPr>
        <p:txBody>
          <a:bodyPr vert="horz"/>
          <a:lstStyle>
            <a:lvl1pPr marL="0" indent="0">
              <a:spcBef>
                <a:spcPts val="0"/>
              </a:spcBef>
              <a:buNone/>
              <a:defRPr sz="2400" b="1">
                <a:solidFill>
                  <a:srgbClr val="293762"/>
                </a:solidFill>
                <a:latin typeface="Arial"/>
                <a:cs typeface="Arial"/>
              </a:defRPr>
            </a:lvl1pPr>
            <a:lvl2pPr marL="457200" indent="0">
              <a:buNone/>
              <a:defRPr sz="2400" b="1">
                <a:solidFill>
                  <a:srgbClr val="293762"/>
                </a:solidFill>
                <a:latin typeface="Arial"/>
                <a:cs typeface="Arial"/>
              </a:defRPr>
            </a:lvl2pPr>
            <a:lvl3pPr marL="914400" indent="0">
              <a:buNone/>
              <a:defRPr sz="2400" b="1">
                <a:solidFill>
                  <a:srgbClr val="293762"/>
                </a:solidFill>
                <a:latin typeface="Arial"/>
                <a:cs typeface="Arial"/>
              </a:defRPr>
            </a:lvl3pPr>
            <a:lvl4pPr marL="1371600" indent="0">
              <a:buNone/>
              <a:defRPr sz="2400" b="1">
                <a:solidFill>
                  <a:srgbClr val="293762"/>
                </a:solidFill>
                <a:latin typeface="Arial"/>
                <a:cs typeface="Arial"/>
              </a:defRPr>
            </a:lvl4pPr>
            <a:lvl5pPr marL="1828800" indent="0">
              <a:buNone/>
              <a:defRPr sz="2400" b="1">
                <a:solidFill>
                  <a:srgbClr val="293762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it-IT" dirty="0"/>
              <a:t>SLIDE TITLE: </a:t>
            </a:r>
            <a:r>
              <a:rPr lang="it-IT" dirty="0" err="1"/>
              <a:t>Arial</a:t>
            </a:r>
            <a:r>
              <a:rPr lang="it-IT" dirty="0"/>
              <a:t> </a:t>
            </a:r>
            <a:r>
              <a:rPr lang="it-IT" dirty="0" err="1"/>
              <a:t>Bold</a:t>
            </a:r>
            <a:r>
              <a:rPr lang="it-IT" dirty="0"/>
              <a:t>; 24pt; #</a:t>
            </a:r>
            <a:r>
              <a:rPr lang="is-IS" dirty="0"/>
              <a:t>293762</a:t>
            </a:r>
          </a:p>
        </p:txBody>
      </p:sp>
      <p:cxnSp>
        <p:nvCxnSpPr>
          <p:cNvPr id="25" name="Connettore 1 24"/>
          <p:cNvCxnSpPr/>
          <p:nvPr userDrawn="1"/>
        </p:nvCxnSpPr>
        <p:spPr>
          <a:xfrm>
            <a:off x="619945" y="916214"/>
            <a:ext cx="7990655" cy="0"/>
          </a:xfrm>
          <a:prstGeom prst="line">
            <a:avLst/>
          </a:prstGeom>
          <a:ln>
            <a:solidFill>
              <a:srgbClr val="29376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Segnaposto testo 12"/>
          <p:cNvSpPr>
            <a:spLocks noGrp="1"/>
          </p:cNvSpPr>
          <p:nvPr>
            <p:ph type="body" sz="quarter" idx="17" hasCustomPrompt="1"/>
          </p:nvPr>
        </p:nvSpPr>
        <p:spPr>
          <a:xfrm>
            <a:off x="619944" y="1089254"/>
            <a:ext cx="7990656" cy="489175"/>
          </a:xfrm>
          <a:prstGeom prst="rect">
            <a:avLst/>
          </a:prstGeom>
          <a:ln>
            <a:noFill/>
          </a:ln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b="1" baseline="0">
                <a:solidFill>
                  <a:srgbClr val="293762"/>
                </a:solidFill>
                <a:latin typeface="Arial"/>
                <a:cs typeface="Arial"/>
              </a:defRPr>
            </a:lvl1pPr>
            <a:lvl2pPr marL="457200" indent="0">
              <a:buNone/>
              <a:defRPr sz="1400" b="1">
                <a:solidFill>
                  <a:srgbClr val="293762"/>
                </a:solidFill>
                <a:latin typeface="Arial"/>
                <a:cs typeface="Arial"/>
              </a:defRPr>
            </a:lvl2pPr>
            <a:lvl3pPr marL="914400" indent="0">
              <a:buNone/>
              <a:defRPr sz="1400" b="1">
                <a:solidFill>
                  <a:srgbClr val="293762"/>
                </a:solidFill>
                <a:latin typeface="Arial"/>
                <a:cs typeface="Arial"/>
              </a:defRPr>
            </a:lvl3pPr>
            <a:lvl4pPr marL="1371600" indent="0">
              <a:buNone/>
              <a:defRPr sz="1400" b="1">
                <a:solidFill>
                  <a:srgbClr val="293762"/>
                </a:solidFill>
                <a:latin typeface="Arial"/>
                <a:cs typeface="Arial"/>
              </a:defRPr>
            </a:lvl4pPr>
            <a:lvl5pPr marL="1828800" indent="0">
              <a:buNone/>
              <a:defRPr sz="1400" b="1">
                <a:solidFill>
                  <a:srgbClr val="293762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it-IT" dirty="0"/>
              <a:t>SLIDE SUBTITLE: </a:t>
            </a:r>
            <a:r>
              <a:rPr lang="it-IT" dirty="0" err="1"/>
              <a:t>Arial</a:t>
            </a:r>
            <a:r>
              <a:rPr lang="it-IT" dirty="0"/>
              <a:t> </a:t>
            </a:r>
            <a:r>
              <a:rPr lang="it-IT" dirty="0" err="1"/>
              <a:t>Bold</a:t>
            </a:r>
            <a:r>
              <a:rPr lang="it-IT" dirty="0"/>
              <a:t>; 14pt; #293762</a:t>
            </a:r>
          </a:p>
          <a:p>
            <a:pPr lvl="0"/>
            <a:r>
              <a:rPr lang="it-IT" dirty="0"/>
              <a:t>(</a:t>
            </a:r>
            <a:r>
              <a:rPr lang="it-IT" dirty="0" err="1"/>
              <a:t>Max</a:t>
            </a:r>
            <a:r>
              <a:rPr lang="it-IT" dirty="0"/>
              <a:t> 2 </a:t>
            </a:r>
            <a:r>
              <a:rPr lang="it-IT" dirty="0" err="1"/>
              <a:t>lines</a:t>
            </a:r>
            <a:r>
              <a:rPr lang="it-IT" dirty="0"/>
              <a:t>)</a:t>
            </a:r>
          </a:p>
          <a:p>
            <a:pPr lvl="0"/>
            <a:endParaRPr lang="it-IT" dirty="0"/>
          </a:p>
        </p:txBody>
      </p:sp>
      <p:sp>
        <p:nvSpPr>
          <p:cNvPr id="8" name="CasellaDiTesto 7"/>
          <p:cNvSpPr txBox="1"/>
          <p:nvPr userDrawn="1"/>
        </p:nvSpPr>
        <p:spPr>
          <a:xfrm>
            <a:off x="619945" y="6130387"/>
            <a:ext cx="194383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 err="1">
                <a:solidFill>
                  <a:srgbClr val="293762"/>
                </a:solidFill>
                <a:latin typeface="Arial  "/>
                <a:cs typeface="Arial  "/>
              </a:rPr>
              <a:t>eurohealthobservatory.eu</a:t>
            </a:r>
            <a:endParaRPr lang="it-IT" sz="1000" dirty="0">
              <a:solidFill>
                <a:srgbClr val="293762"/>
              </a:solidFill>
              <a:latin typeface="Arial  "/>
              <a:cs typeface="Arial  "/>
            </a:endParaRPr>
          </a:p>
        </p:txBody>
      </p:sp>
      <p:sp>
        <p:nvSpPr>
          <p:cNvPr id="9" name="CasellaDiTesto 8"/>
          <p:cNvSpPr txBox="1"/>
          <p:nvPr userDrawn="1"/>
        </p:nvSpPr>
        <p:spPr>
          <a:xfrm>
            <a:off x="619946" y="6380515"/>
            <a:ext cx="13512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srgbClr val="293762"/>
                </a:solidFill>
                <a:latin typeface="Arial   "/>
                <a:cs typeface="Arial   "/>
              </a:rPr>
              <a:t>@</a:t>
            </a:r>
            <a:r>
              <a:rPr lang="it-IT" sz="1000" dirty="0" err="1">
                <a:solidFill>
                  <a:srgbClr val="293762"/>
                </a:solidFill>
                <a:latin typeface="Arial   "/>
                <a:cs typeface="Arial   "/>
              </a:rPr>
              <a:t>OBSHealth</a:t>
            </a:r>
            <a:endParaRPr lang="it-IT" sz="1000" dirty="0">
              <a:solidFill>
                <a:srgbClr val="293762"/>
              </a:solidFill>
              <a:latin typeface="Arial   "/>
              <a:cs typeface="Arial   "/>
            </a:endParaRPr>
          </a:p>
        </p:txBody>
      </p:sp>
      <p:sp>
        <p:nvSpPr>
          <p:cNvPr id="10" name="Segnaposto testo 16"/>
          <p:cNvSpPr>
            <a:spLocks noGrp="1"/>
          </p:cNvSpPr>
          <p:nvPr>
            <p:ph type="body" sz="quarter" idx="18" hasCustomPrompt="1"/>
          </p:nvPr>
        </p:nvSpPr>
        <p:spPr>
          <a:xfrm>
            <a:off x="1646996" y="6380515"/>
            <a:ext cx="3575243" cy="363537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000" baseline="0">
                <a:solidFill>
                  <a:srgbClr val="293762"/>
                </a:solidFill>
                <a:latin typeface="Arial"/>
                <a:cs typeface="Arial"/>
              </a:defRPr>
            </a:lvl1pPr>
            <a:lvl2pPr marL="457200" indent="0">
              <a:buNone/>
              <a:defRPr sz="1000">
                <a:solidFill>
                  <a:srgbClr val="FFFFFF"/>
                </a:solidFill>
                <a:latin typeface="Arial"/>
                <a:cs typeface="Arial"/>
              </a:defRPr>
            </a:lvl2pPr>
            <a:lvl3pPr marL="914400" indent="0">
              <a:buNone/>
              <a:defRPr sz="1000">
                <a:solidFill>
                  <a:srgbClr val="FFFFFF"/>
                </a:solidFill>
                <a:latin typeface="Arial"/>
                <a:cs typeface="Arial"/>
              </a:defRPr>
            </a:lvl3pPr>
            <a:lvl4pPr marL="1371600" indent="0">
              <a:buNone/>
              <a:defRPr sz="1000">
                <a:solidFill>
                  <a:srgbClr val="FFFFFF"/>
                </a:solidFill>
                <a:latin typeface="Arial"/>
                <a:cs typeface="Arial"/>
              </a:defRPr>
            </a:lvl4pPr>
            <a:lvl5pPr marL="1828800" indent="0">
              <a:buNone/>
              <a:defRPr sz="1000">
                <a:solidFill>
                  <a:srgbClr val="FFFFFF"/>
                </a:solidFill>
                <a:latin typeface="Arial"/>
                <a:cs typeface="Arial"/>
              </a:defRPr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it-IT" dirty="0"/>
              <a:t>#</a:t>
            </a:r>
            <a:r>
              <a:rPr lang="it-IT" dirty="0" err="1"/>
              <a:t>hashtag</a:t>
            </a:r>
            <a:r>
              <a:rPr lang="it-IT" dirty="0"/>
              <a:t> </a:t>
            </a:r>
            <a:r>
              <a:rPr lang="it-IT" dirty="0" err="1"/>
              <a:t>placeholder</a:t>
            </a:r>
            <a:r>
              <a:rPr lang="it-IT" dirty="0"/>
              <a:t> + </a:t>
            </a:r>
            <a:r>
              <a:rPr lang="it-IT" dirty="0" err="1"/>
              <a:t>Other</a:t>
            </a:r>
            <a:r>
              <a:rPr lang="it-IT" dirty="0"/>
              <a:t> </a:t>
            </a:r>
            <a:r>
              <a:rPr lang="it-IT" dirty="0" err="1"/>
              <a:t>institution</a:t>
            </a:r>
            <a:r>
              <a:rPr lang="it-IT" dirty="0"/>
              <a:t> </a:t>
            </a:r>
            <a:r>
              <a:rPr lang="it-IT" dirty="0" err="1"/>
              <a:t>hashtags</a:t>
            </a:r>
            <a:endParaRPr lang="it-IT" dirty="0"/>
          </a:p>
        </p:txBody>
      </p:sp>
      <p:sp>
        <p:nvSpPr>
          <p:cNvPr id="11" name="Segnaposto immagine 2"/>
          <p:cNvSpPr>
            <a:spLocks noGrp="1"/>
          </p:cNvSpPr>
          <p:nvPr>
            <p:ph type="pic" sz="quarter" idx="21" hasCustomPrompt="1"/>
          </p:nvPr>
        </p:nvSpPr>
        <p:spPr>
          <a:xfrm>
            <a:off x="6024856" y="6060192"/>
            <a:ext cx="1268934" cy="566544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it-IT" dirty="0"/>
              <a:t>Logo </a:t>
            </a:r>
            <a:r>
              <a:rPr lang="it-IT" dirty="0" err="1"/>
              <a:t>placeholder</a:t>
            </a:r>
            <a:endParaRPr lang="it-IT" dirty="0"/>
          </a:p>
        </p:txBody>
      </p:sp>
      <p:sp>
        <p:nvSpPr>
          <p:cNvPr id="12" name="Segnaposto immagine 2"/>
          <p:cNvSpPr>
            <a:spLocks noGrp="1"/>
          </p:cNvSpPr>
          <p:nvPr>
            <p:ph type="pic" sz="quarter" idx="22" hasCustomPrompt="1"/>
          </p:nvPr>
        </p:nvSpPr>
        <p:spPr>
          <a:xfrm>
            <a:off x="4725465" y="6060192"/>
            <a:ext cx="1268934" cy="566544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it-IT" dirty="0"/>
              <a:t>Logo </a:t>
            </a:r>
            <a:r>
              <a:rPr lang="it-IT" dirty="0" err="1"/>
              <a:t>placeholder</a:t>
            </a:r>
            <a:endParaRPr lang="it-IT" dirty="0"/>
          </a:p>
        </p:txBody>
      </p:sp>
      <p:sp>
        <p:nvSpPr>
          <p:cNvPr id="13" name="Segnaposto testo 16"/>
          <p:cNvSpPr>
            <a:spLocks noGrp="1"/>
          </p:cNvSpPr>
          <p:nvPr>
            <p:ph type="body" sz="quarter" idx="23" hasCustomPrompt="1"/>
          </p:nvPr>
        </p:nvSpPr>
        <p:spPr>
          <a:xfrm>
            <a:off x="2419156" y="6130422"/>
            <a:ext cx="3575243" cy="363537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000" baseline="0">
                <a:solidFill>
                  <a:srgbClr val="293762"/>
                </a:solidFill>
                <a:latin typeface="Arial"/>
                <a:cs typeface="Arial"/>
              </a:defRPr>
            </a:lvl1pPr>
            <a:lvl2pPr marL="457200" indent="0">
              <a:buNone/>
              <a:defRPr sz="1000">
                <a:solidFill>
                  <a:srgbClr val="FFFFFF"/>
                </a:solidFill>
                <a:latin typeface="Arial"/>
                <a:cs typeface="Arial"/>
              </a:defRPr>
            </a:lvl2pPr>
            <a:lvl3pPr marL="914400" indent="0">
              <a:buNone/>
              <a:defRPr sz="1000">
                <a:solidFill>
                  <a:srgbClr val="FFFFFF"/>
                </a:solidFill>
                <a:latin typeface="Arial"/>
                <a:cs typeface="Arial"/>
              </a:defRPr>
            </a:lvl3pPr>
            <a:lvl4pPr marL="1371600" indent="0">
              <a:buNone/>
              <a:defRPr sz="1000">
                <a:solidFill>
                  <a:srgbClr val="FFFFFF"/>
                </a:solidFill>
                <a:latin typeface="Arial"/>
                <a:cs typeface="Arial"/>
              </a:defRPr>
            </a:lvl4pPr>
            <a:lvl5pPr marL="1828800" indent="0">
              <a:buNone/>
              <a:defRPr sz="1000">
                <a:solidFill>
                  <a:srgbClr val="FFFFFF"/>
                </a:solidFill>
                <a:latin typeface="Arial"/>
                <a:cs typeface="Arial"/>
              </a:defRPr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it-IT" dirty="0" err="1"/>
              <a:t>Other</a:t>
            </a:r>
            <a:r>
              <a:rPr lang="it-IT" dirty="0"/>
              <a:t> </a:t>
            </a:r>
            <a:r>
              <a:rPr lang="it-IT" dirty="0" err="1"/>
              <a:t>institutions</a:t>
            </a:r>
            <a:r>
              <a:rPr lang="it-IT" dirty="0"/>
              <a:t> </a:t>
            </a:r>
            <a:r>
              <a:rPr lang="it-IT" dirty="0" err="1"/>
              <a:t>websites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7293781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ok presentation Europe [4:3]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794418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ok presentation Europe Gray [4:3]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215843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ok presentation cover [4:3]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54237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ok presentation Europe (more institutions logos) [4:3]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835117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ok presentation Europe gray (more institutions logos) [4:3]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882102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Europe - more institutions logos Gray [4:3]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10"/>
          <p:cNvSpPr>
            <a:spLocks noGrp="1"/>
          </p:cNvSpPr>
          <p:nvPr>
            <p:ph type="body" sz="quarter" idx="16" hasCustomPrompt="1"/>
          </p:nvPr>
        </p:nvSpPr>
        <p:spPr>
          <a:xfrm>
            <a:off x="619945" y="580118"/>
            <a:ext cx="8269601" cy="1742168"/>
          </a:xfrm>
          <a:prstGeom prst="rect">
            <a:avLst/>
          </a:prstGeom>
          <a:ln>
            <a:noFill/>
          </a:ln>
        </p:spPr>
        <p:txBody>
          <a:bodyPr vert="horz"/>
          <a:lstStyle>
            <a:lvl1pPr marL="0" indent="0">
              <a:spcBef>
                <a:spcPts val="0"/>
              </a:spcBef>
              <a:buNone/>
              <a:defRPr sz="3200" b="1">
                <a:solidFill>
                  <a:srgbClr val="293762"/>
                </a:solidFill>
                <a:latin typeface="Arial"/>
                <a:cs typeface="Arial"/>
              </a:defRPr>
            </a:lvl1pPr>
            <a:lvl2pPr marL="457200" indent="0">
              <a:buNone/>
              <a:defRPr sz="2400" b="1">
                <a:solidFill>
                  <a:srgbClr val="293762"/>
                </a:solidFill>
                <a:latin typeface="Arial"/>
                <a:cs typeface="Arial"/>
              </a:defRPr>
            </a:lvl2pPr>
            <a:lvl3pPr marL="914400" indent="0">
              <a:buNone/>
              <a:defRPr sz="2400" b="1">
                <a:solidFill>
                  <a:srgbClr val="293762"/>
                </a:solidFill>
                <a:latin typeface="Arial"/>
                <a:cs typeface="Arial"/>
              </a:defRPr>
            </a:lvl3pPr>
            <a:lvl4pPr marL="1371600" indent="0">
              <a:buNone/>
              <a:defRPr sz="2400" b="1">
                <a:solidFill>
                  <a:srgbClr val="293762"/>
                </a:solidFill>
                <a:latin typeface="Arial"/>
                <a:cs typeface="Arial"/>
              </a:defRPr>
            </a:lvl4pPr>
            <a:lvl5pPr marL="1828800" indent="0">
              <a:buNone/>
              <a:defRPr sz="2400" b="1">
                <a:solidFill>
                  <a:srgbClr val="293762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it-IT" dirty="0"/>
              <a:t>SLIDE TITLE: </a:t>
            </a:r>
            <a:r>
              <a:rPr lang="it-IT" dirty="0" err="1"/>
              <a:t>Arial</a:t>
            </a:r>
            <a:r>
              <a:rPr lang="it-IT" dirty="0"/>
              <a:t> </a:t>
            </a:r>
            <a:r>
              <a:rPr lang="it-IT" dirty="0" err="1"/>
              <a:t>Bold</a:t>
            </a:r>
            <a:r>
              <a:rPr lang="it-IT" dirty="0"/>
              <a:t>; 32pt; #</a:t>
            </a:r>
            <a:r>
              <a:rPr lang="is-IS" dirty="0"/>
              <a:t>293762</a:t>
            </a:r>
          </a:p>
          <a:p>
            <a:pPr lvl="0"/>
            <a:r>
              <a:rPr lang="is-IS" dirty="0"/>
              <a:t>(max 3 lines)</a:t>
            </a:r>
          </a:p>
        </p:txBody>
      </p:sp>
      <p:sp>
        <p:nvSpPr>
          <p:cNvPr id="4" name="Segnaposto testo 8"/>
          <p:cNvSpPr>
            <a:spLocks noGrp="1"/>
          </p:cNvSpPr>
          <p:nvPr>
            <p:ph type="body" sz="quarter" idx="17" hasCustomPrompt="1"/>
          </p:nvPr>
        </p:nvSpPr>
        <p:spPr>
          <a:xfrm>
            <a:off x="620713" y="2494188"/>
            <a:ext cx="8268833" cy="204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>
                <a:solidFill>
                  <a:srgbClr val="293762"/>
                </a:solidFill>
                <a:latin typeface="Arial"/>
                <a:cs typeface="Arial"/>
              </a:defRPr>
            </a:lvl1pPr>
            <a:lvl2pPr marL="457200" indent="0">
              <a:buNone/>
              <a:defRPr sz="1800">
                <a:solidFill>
                  <a:srgbClr val="293762"/>
                </a:solidFill>
                <a:latin typeface="Arial"/>
                <a:cs typeface="Arial"/>
              </a:defRPr>
            </a:lvl2pPr>
            <a:lvl3pPr marL="914400" indent="0">
              <a:buNone/>
              <a:defRPr sz="1800">
                <a:solidFill>
                  <a:srgbClr val="293762"/>
                </a:solidFill>
                <a:latin typeface="Arial"/>
                <a:cs typeface="Arial"/>
              </a:defRPr>
            </a:lvl3pPr>
            <a:lvl4pPr marL="1371600" indent="0">
              <a:buNone/>
              <a:defRPr sz="1800">
                <a:solidFill>
                  <a:srgbClr val="293762"/>
                </a:solidFill>
                <a:latin typeface="Arial"/>
                <a:cs typeface="Arial"/>
              </a:defRPr>
            </a:lvl4pPr>
            <a:lvl5pPr marL="1828800" indent="0">
              <a:buNone/>
              <a:defRPr sz="1800">
                <a:solidFill>
                  <a:srgbClr val="293762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it-IT" dirty="0"/>
              <a:t>SPEAKERS: </a:t>
            </a:r>
            <a:r>
              <a:rPr lang="it-IT" dirty="0" err="1"/>
              <a:t>Arial</a:t>
            </a:r>
            <a:r>
              <a:rPr lang="it-IT" dirty="0"/>
              <a:t> Regular; 18pt; #</a:t>
            </a:r>
            <a:r>
              <a:rPr lang="is-IS" dirty="0"/>
              <a:t>293762</a:t>
            </a:r>
            <a:endParaRPr lang="it-IT" dirty="0"/>
          </a:p>
        </p:txBody>
      </p:sp>
      <p:sp>
        <p:nvSpPr>
          <p:cNvPr id="5" name="Segnaposto testo 8"/>
          <p:cNvSpPr>
            <a:spLocks noGrp="1"/>
          </p:cNvSpPr>
          <p:nvPr>
            <p:ph type="body" sz="quarter" idx="18" hasCustomPrompt="1"/>
          </p:nvPr>
        </p:nvSpPr>
        <p:spPr>
          <a:xfrm>
            <a:off x="620714" y="4678345"/>
            <a:ext cx="8268832" cy="3270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 b="1">
                <a:solidFill>
                  <a:srgbClr val="293762"/>
                </a:solidFill>
                <a:latin typeface="Arial"/>
                <a:cs typeface="Arial"/>
              </a:defRPr>
            </a:lvl1pPr>
            <a:lvl2pPr marL="457200" indent="0">
              <a:buNone/>
              <a:defRPr sz="1800">
                <a:solidFill>
                  <a:srgbClr val="293762"/>
                </a:solidFill>
                <a:latin typeface="Arial"/>
                <a:cs typeface="Arial"/>
              </a:defRPr>
            </a:lvl2pPr>
            <a:lvl3pPr marL="914400" indent="0">
              <a:buNone/>
              <a:defRPr sz="1800">
                <a:solidFill>
                  <a:srgbClr val="293762"/>
                </a:solidFill>
                <a:latin typeface="Arial"/>
                <a:cs typeface="Arial"/>
              </a:defRPr>
            </a:lvl3pPr>
            <a:lvl4pPr marL="1371600" indent="0">
              <a:buNone/>
              <a:defRPr sz="1800">
                <a:solidFill>
                  <a:srgbClr val="293762"/>
                </a:solidFill>
                <a:latin typeface="Arial"/>
                <a:cs typeface="Arial"/>
              </a:defRPr>
            </a:lvl4pPr>
            <a:lvl5pPr marL="1828800" indent="0">
              <a:buNone/>
              <a:defRPr sz="1800">
                <a:solidFill>
                  <a:srgbClr val="293762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it-IT" dirty="0"/>
              <a:t>DATE: </a:t>
            </a:r>
            <a:r>
              <a:rPr lang="it-IT" dirty="0" err="1"/>
              <a:t>Arial</a:t>
            </a:r>
            <a:r>
              <a:rPr lang="it-IT" dirty="0"/>
              <a:t> </a:t>
            </a:r>
            <a:r>
              <a:rPr lang="it-IT" dirty="0" err="1"/>
              <a:t>Bold</a:t>
            </a:r>
            <a:r>
              <a:rPr lang="it-IT" dirty="0"/>
              <a:t>; 14pt; #</a:t>
            </a:r>
            <a:r>
              <a:rPr lang="is-IS" dirty="0"/>
              <a:t>293762</a:t>
            </a:r>
            <a:endParaRPr lang="it-IT" dirty="0"/>
          </a:p>
        </p:txBody>
      </p:sp>
      <p:sp>
        <p:nvSpPr>
          <p:cNvPr id="6" name="CasellaDiTesto 5"/>
          <p:cNvSpPr txBox="1"/>
          <p:nvPr userDrawn="1"/>
        </p:nvSpPr>
        <p:spPr>
          <a:xfrm>
            <a:off x="619945" y="5269694"/>
            <a:ext cx="194383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 err="1">
                <a:solidFill>
                  <a:srgbClr val="293762"/>
                </a:solidFill>
                <a:latin typeface="Arial  "/>
                <a:cs typeface="Arial  "/>
              </a:rPr>
              <a:t>eurohealthobservatory.eu</a:t>
            </a:r>
            <a:endParaRPr lang="it-IT" sz="1000" dirty="0">
              <a:solidFill>
                <a:srgbClr val="293762"/>
              </a:solidFill>
              <a:latin typeface="Arial  "/>
              <a:cs typeface="Arial  "/>
            </a:endParaRPr>
          </a:p>
        </p:txBody>
      </p:sp>
      <p:sp>
        <p:nvSpPr>
          <p:cNvPr id="7" name="CasellaDiTesto 6"/>
          <p:cNvSpPr txBox="1"/>
          <p:nvPr userDrawn="1"/>
        </p:nvSpPr>
        <p:spPr>
          <a:xfrm>
            <a:off x="2375536" y="5269694"/>
            <a:ext cx="13512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srgbClr val="293762"/>
                </a:solidFill>
                <a:latin typeface="Arial   "/>
                <a:cs typeface="Arial   "/>
              </a:rPr>
              <a:t>@</a:t>
            </a:r>
            <a:r>
              <a:rPr lang="it-IT" sz="1000" dirty="0" err="1">
                <a:solidFill>
                  <a:srgbClr val="293762"/>
                </a:solidFill>
                <a:latin typeface="Arial   "/>
                <a:cs typeface="Arial   "/>
              </a:rPr>
              <a:t>OBSHealth</a:t>
            </a:r>
            <a:endParaRPr lang="it-IT" sz="1000" dirty="0">
              <a:solidFill>
                <a:srgbClr val="293762"/>
              </a:solidFill>
              <a:latin typeface="Arial   "/>
              <a:cs typeface="Arial   "/>
            </a:endParaRPr>
          </a:p>
        </p:txBody>
      </p:sp>
      <p:sp>
        <p:nvSpPr>
          <p:cNvPr id="8" name="Segnaposto testo 16"/>
          <p:cNvSpPr>
            <a:spLocks noGrp="1"/>
          </p:cNvSpPr>
          <p:nvPr>
            <p:ph type="body" sz="quarter" idx="15" hasCustomPrompt="1"/>
          </p:nvPr>
        </p:nvSpPr>
        <p:spPr>
          <a:xfrm>
            <a:off x="3496117" y="5270233"/>
            <a:ext cx="5393429" cy="363537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000" baseline="0">
                <a:solidFill>
                  <a:srgbClr val="293762"/>
                </a:solidFill>
                <a:latin typeface="Arial"/>
                <a:cs typeface="Arial"/>
              </a:defRPr>
            </a:lvl1pPr>
            <a:lvl2pPr marL="457200" indent="0">
              <a:buNone/>
              <a:defRPr sz="1000">
                <a:solidFill>
                  <a:srgbClr val="FFFFFF"/>
                </a:solidFill>
                <a:latin typeface="Arial"/>
                <a:cs typeface="Arial"/>
              </a:defRPr>
            </a:lvl2pPr>
            <a:lvl3pPr marL="914400" indent="0">
              <a:buNone/>
              <a:defRPr sz="1000">
                <a:solidFill>
                  <a:srgbClr val="FFFFFF"/>
                </a:solidFill>
                <a:latin typeface="Arial"/>
                <a:cs typeface="Arial"/>
              </a:defRPr>
            </a:lvl3pPr>
            <a:lvl4pPr marL="1371600" indent="0">
              <a:buNone/>
              <a:defRPr sz="1000">
                <a:solidFill>
                  <a:srgbClr val="FFFFFF"/>
                </a:solidFill>
                <a:latin typeface="Arial"/>
                <a:cs typeface="Arial"/>
              </a:defRPr>
            </a:lvl4pPr>
            <a:lvl5pPr marL="1828800" indent="0">
              <a:buNone/>
              <a:defRPr sz="1000">
                <a:solidFill>
                  <a:srgbClr val="FFFFFF"/>
                </a:solidFill>
                <a:latin typeface="Arial"/>
                <a:cs typeface="Arial"/>
              </a:defRPr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it-IT" dirty="0"/>
              <a:t>#</a:t>
            </a:r>
            <a:r>
              <a:rPr lang="it-IT" dirty="0" err="1"/>
              <a:t>hashtag</a:t>
            </a:r>
            <a:r>
              <a:rPr lang="it-IT" dirty="0"/>
              <a:t> </a:t>
            </a:r>
            <a:r>
              <a:rPr lang="it-IT" dirty="0" err="1"/>
              <a:t>placeholder</a:t>
            </a:r>
            <a:r>
              <a:rPr lang="it-IT" dirty="0"/>
              <a:t> + </a:t>
            </a:r>
            <a:r>
              <a:rPr lang="it-IT" dirty="0" err="1"/>
              <a:t>Other</a:t>
            </a:r>
            <a:r>
              <a:rPr lang="it-IT" dirty="0"/>
              <a:t> </a:t>
            </a:r>
            <a:r>
              <a:rPr lang="it-IT" dirty="0" err="1"/>
              <a:t>institution</a:t>
            </a:r>
            <a:r>
              <a:rPr lang="it-IT" dirty="0"/>
              <a:t> </a:t>
            </a:r>
            <a:r>
              <a:rPr lang="it-IT" dirty="0" err="1"/>
              <a:t>links</a:t>
            </a:r>
            <a:r>
              <a:rPr lang="it-IT" dirty="0"/>
              <a:t> or </a:t>
            </a:r>
            <a:r>
              <a:rPr lang="it-IT" dirty="0" err="1"/>
              <a:t>hashtags</a:t>
            </a:r>
            <a:endParaRPr lang="it-IT" dirty="0"/>
          </a:p>
          <a:p>
            <a:pPr lvl="0"/>
            <a:endParaRPr lang="it-IT" dirty="0"/>
          </a:p>
        </p:txBody>
      </p:sp>
      <p:sp>
        <p:nvSpPr>
          <p:cNvPr id="11" name="Segnaposto immagine 2"/>
          <p:cNvSpPr>
            <a:spLocks noGrp="1"/>
          </p:cNvSpPr>
          <p:nvPr>
            <p:ph type="pic" sz="quarter" idx="21" hasCustomPrompt="1"/>
          </p:nvPr>
        </p:nvSpPr>
        <p:spPr>
          <a:xfrm>
            <a:off x="4855635" y="5929981"/>
            <a:ext cx="1671460" cy="7751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it-IT" dirty="0"/>
              <a:t>Logo </a:t>
            </a:r>
            <a:r>
              <a:rPr lang="it-IT" dirty="0" err="1"/>
              <a:t>placeholder</a:t>
            </a:r>
            <a:endParaRPr lang="it-IT" dirty="0"/>
          </a:p>
        </p:txBody>
      </p:sp>
      <p:sp>
        <p:nvSpPr>
          <p:cNvPr id="12" name="Segnaposto immagine 2"/>
          <p:cNvSpPr>
            <a:spLocks noGrp="1"/>
          </p:cNvSpPr>
          <p:nvPr>
            <p:ph type="pic" sz="quarter" idx="22" hasCustomPrompt="1"/>
          </p:nvPr>
        </p:nvSpPr>
        <p:spPr>
          <a:xfrm>
            <a:off x="2820003" y="5929981"/>
            <a:ext cx="1671460" cy="7751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it-IT" dirty="0"/>
              <a:t>Logo </a:t>
            </a:r>
            <a:r>
              <a:rPr lang="it-IT" dirty="0" err="1"/>
              <a:t>placeholder</a:t>
            </a:r>
            <a:endParaRPr lang="it-IT" dirty="0"/>
          </a:p>
        </p:txBody>
      </p:sp>
      <p:sp>
        <p:nvSpPr>
          <p:cNvPr id="13" name="Segnaposto immagine 2"/>
          <p:cNvSpPr>
            <a:spLocks noGrp="1"/>
          </p:cNvSpPr>
          <p:nvPr>
            <p:ph type="pic" sz="quarter" idx="23" hasCustomPrompt="1"/>
          </p:nvPr>
        </p:nvSpPr>
        <p:spPr>
          <a:xfrm>
            <a:off x="620714" y="5929981"/>
            <a:ext cx="1671460" cy="7751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it-IT" dirty="0"/>
              <a:t>Logo </a:t>
            </a:r>
            <a:r>
              <a:rPr lang="it-IT" dirty="0" err="1"/>
              <a:t>placeholder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73187143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ok presentation Cover (more institutions logos) [4:3]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69284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Minimal [4:3]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10"/>
          <p:cNvSpPr>
            <a:spLocks noGrp="1"/>
          </p:cNvSpPr>
          <p:nvPr>
            <p:ph type="body" sz="quarter" idx="16" hasCustomPrompt="1"/>
          </p:nvPr>
        </p:nvSpPr>
        <p:spPr>
          <a:xfrm>
            <a:off x="619945" y="752475"/>
            <a:ext cx="7762055" cy="1742168"/>
          </a:xfrm>
          <a:prstGeom prst="rect">
            <a:avLst/>
          </a:prstGeom>
          <a:ln>
            <a:noFill/>
          </a:ln>
        </p:spPr>
        <p:txBody>
          <a:bodyPr vert="horz"/>
          <a:lstStyle>
            <a:lvl1pPr marL="0" indent="0">
              <a:spcBef>
                <a:spcPts val="0"/>
              </a:spcBef>
              <a:buNone/>
              <a:defRPr sz="3200" b="1">
                <a:solidFill>
                  <a:srgbClr val="293762"/>
                </a:solidFill>
                <a:latin typeface="Arial"/>
                <a:cs typeface="Arial"/>
              </a:defRPr>
            </a:lvl1pPr>
            <a:lvl2pPr marL="457200" indent="0">
              <a:buNone/>
              <a:defRPr sz="2400" b="1">
                <a:solidFill>
                  <a:srgbClr val="293762"/>
                </a:solidFill>
                <a:latin typeface="Arial"/>
                <a:cs typeface="Arial"/>
              </a:defRPr>
            </a:lvl2pPr>
            <a:lvl3pPr marL="914400" indent="0">
              <a:buNone/>
              <a:defRPr sz="2400" b="1">
                <a:solidFill>
                  <a:srgbClr val="293762"/>
                </a:solidFill>
                <a:latin typeface="Arial"/>
                <a:cs typeface="Arial"/>
              </a:defRPr>
            </a:lvl3pPr>
            <a:lvl4pPr marL="1371600" indent="0">
              <a:buNone/>
              <a:defRPr sz="2400" b="1">
                <a:solidFill>
                  <a:srgbClr val="293762"/>
                </a:solidFill>
                <a:latin typeface="Arial"/>
                <a:cs typeface="Arial"/>
              </a:defRPr>
            </a:lvl4pPr>
            <a:lvl5pPr marL="1828800" indent="0">
              <a:buNone/>
              <a:defRPr sz="2400" b="1">
                <a:solidFill>
                  <a:srgbClr val="293762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it-IT" dirty="0"/>
              <a:t>SLIDE TITLE: </a:t>
            </a:r>
            <a:r>
              <a:rPr lang="it-IT" dirty="0" err="1"/>
              <a:t>Arial</a:t>
            </a:r>
            <a:r>
              <a:rPr lang="it-IT" dirty="0"/>
              <a:t> </a:t>
            </a:r>
            <a:r>
              <a:rPr lang="it-IT" dirty="0" err="1"/>
              <a:t>Bold</a:t>
            </a:r>
            <a:r>
              <a:rPr lang="it-IT" dirty="0"/>
              <a:t>; 32pt; #</a:t>
            </a:r>
            <a:r>
              <a:rPr lang="is-IS" dirty="0"/>
              <a:t>293762</a:t>
            </a:r>
          </a:p>
          <a:p>
            <a:pPr lvl="0"/>
            <a:r>
              <a:rPr lang="is-IS" dirty="0"/>
              <a:t>(max 3 lines)</a:t>
            </a:r>
          </a:p>
        </p:txBody>
      </p:sp>
      <p:sp>
        <p:nvSpPr>
          <p:cNvPr id="4" name="Segnaposto testo 8"/>
          <p:cNvSpPr>
            <a:spLocks noGrp="1"/>
          </p:cNvSpPr>
          <p:nvPr>
            <p:ph type="body" sz="quarter" idx="17" hasCustomPrompt="1"/>
          </p:nvPr>
        </p:nvSpPr>
        <p:spPr>
          <a:xfrm>
            <a:off x="620713" y="2739118"/>
            <a:ext cx="7761287" cy="2449739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>
                <a:solidFill>
                  <a:srgbClr val="293762"/>
                </a:solidFill>
                <a:latin typeface="Arial"/>
                <a:cs typeface="Arial"/>
              </a:defRPr>
            </a:lvl1pPr>
            <a:lvl2pPr marL="457200" indent="0">
              <a:buNone/>
              <a:defRPr sz="1800">
                <a:solidFill>
                  <a:srgbClr val="293762"/>
                </a:solidFill>
                <a:latin typeface="Arial"/>
                <a:cs typeface="Arial"/>
              </a:defRPr>
            </a:lvl2pPr>
            <a:lvl3pPr marL="914400" indent="0">
              <a:buNone/>
              <a:defRPr sz="1800">
                <a:solidFill>
                  <a:srgbClr val="293762"/>
                </a:solidFill>
                <a:latin typeface="Arial"/>
                <a:cs typeface="Arial"/>
              </a:defRPr>
            </a:lvl3pPr>
            <a:lvl4pPr marL="1371600" indent="0">
              <a:buNone/>
              <a:defRPr sz="1800">
                <a:solidFill>
                  <a:srgbClr val="293762"/>
                </a:solidFill>
                <a:latin typeface="Arial"/>
                <a:cs typeface="Arial"/>
              </a:defRPr>
            </a:lvl4pPr>
            <a:lvl5pPr marL="1828800" indent="0">
              <a:buNone/>
              <a:defRPr sz="1800">
                <a:solidFill>
                  <a:srgbClr val="293762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it-IT" dirty="0"/>
              <a:t>SPEAKERS: </a:t>
            </a:r>
            <a:r>
              <a:rPr lang="it-IT" dirty="0" err="1"/>
              <a:t>Arial</a:t>
            </a:r>
            <a:r>
              <a:rPr lang="it-IT" dirty="0"/>
              <a:t> Regular; 18pt; #</a:t>
            </a:r>
            <a:r>
              <a:rPr lang="is-IS" dirty="0"/>
              <a:t>293762</a:t>
            </a:r>
            <a:endParaRPr lang="it-IT" dirty="0"/>
          </a:p>
        </p:txBody>
      </p:sp>
      <p:sp>
        <p:nvSpPr>
          <p:cNvPr id="5" name="Segnaposto testo 8"/>
          <p:cNvSpPr>
            <a:spLocks noGrp="1"/>
          </p:cNvSpPr>
          <p:nvPr>
            <p:ph type="body" sz="quarter" idx="18" hasCustomPrompt="1"/>
          </p:nvPr>
        </p:nvSpPr>
        <p:spPr>
          <a:xfrm>
            <a:off x="620714" y="5267535"/>
            <a:ext cx="6934676" cy="411179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 b="1">
                <a:solidFill>
                  <a:srgbClr val="293762"/>
                </a:solidFill>
                <a:latin typeface="Arial"/>
                <a:cs typeface="Arial"/>
              </a:defRPr>
            </a:lvl1pPr>
            <a:lvl2pPr marL="457200" indent="0">
              <a:buNone/>
              <a:defRPr sz="1800">
                <a:solidFill>
                  <a:srgbClr val="293762"/>
                </a:solidFill>
                <a:latin typeface="Arial"/>
                <a:cs typeface="Arial"/>
              </a:defRPr>
            </a:lvl2pPr>
            <a:lvl3pPr marL="914400" indent="0">
              <a:buNone/>
              <a:defRPr sz="1800">
                <a:solidFill>
                  <a:srgbClr val="293762"/>
                </a:solidFill>
                <a:latin typeface="Arial"/>
                <a:cs typeface="Arial"/>
              </a:defRPr>
            </a:lvl3pPr>
            <a:lvl4pPr marL="1371600" indent="0">
              <a:buNone/>
              <a:defRPr sz="1800">
                <a:solidFill>
                  <a:srgbClr val="293762"/>
                </a:solidFill>
                <a:latin typeface="Arial"/>
                <a:cs typeface="Arial"/>
              </a:defRPr>
            </a:lvl4pPr>
            <a:lvl5pPr marL="1828800" indent="0">
              <a:buNone/>
              <a:defRPr sz="1800">
                <a:solidFill>
                  <a:srgbClr val="293762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it-IT" dirty="0"/>
              <a:t>DATE: </a:t>
            </a:r>
            <a:r>
              <a:rPr lang="it-IT" dirty="0" err="1"/>
              <a:t>Arial</a:t>
            </a:r>
            <a:r>
              <a:rPr lang="it-IT" dirty="0"/>
              <a:t> </a:t>
            </a:r>
            <a:r>
              <a:rPr lang="it-IT" dirty="0" err="1"/>
              <a:t>Bold</a:t>
            </a:r>
            <a:r>
              <a:rPr lang="it-IT" dirty="0"/>
              <a:t>; 14pt; #</a:t>
            </a:r>
            <a:r>
              <a:rPr lang="is-IS" dirty="0"/>
              <a:t>293762</a:t>
            </a:r>
            <a:endParaRPr lang="it-IT" dirty="0"/>
          </a:p>
        </p:txBody>
      </p:sp>
      <p:sp>
        <p:nvSpPr>
          <p:cNvPr id="6" name="CasellaDiTesto 5"/>
          <p:cNvSpPr txBox="1"/>
          <p:nvPr userDrawn="1"/>
        </p:nvSpPr>
        <p:spPr>
          <a:xfrm>
            <a:off x="619945" y="6247703"/>
            <a:ext cx="194383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 err="1">
                <a:solidFill>
                  <a:srgbClr val="293762"/>
                </a:solidFill>
                <a:latin typeface="Arial  "/>
                <a:cs typeface="Arial  "/>
              </a:rPr>
              <a:t>eurohealthobservatory.eu</a:t>
            </a:r>
            <a:endParaRPr lang="it-IT" sz="1000" dirty="0">
              <a:solidFill>
                <a:srgbClr val="293762"/>
              </a:solidFill>
              <a:latin typeface="Arial  "/>
              <a:cs typeface="Arial  "/>
            </a:endParaRPr>
          </a:p>
        </p:txBody>
      </p:sp>
      <p:sp>
        <p:nvSpPr>
          <p:cNvPr id="7" name="CasellaDiTesto 6"/>
          <p:cNvSpPr txBox="1"/>
          <p:nvPr userDrawn="1"/>
        </p:nvSpPr>
        <p:spPr>
          <a:xfrm>
            <a:off x="2375536" y="6247703"/>
            <a:ext cx="13512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srgbClr val="293762"/>
                </a:solidFill>
                <a:latin typeface="Arial   "/>
                <a:cs typeface="Arial   "/>
              </a:rPr>
              <a:t>@</a:t>
            </a:r>
            <a:r>
              <a:rPr lang="it-IT" sz="1000" dirty="0" err="1">
                <a:solidFill>
                  <a:srgbClr val="293762"/>
                </a:solidFill>
                <a:latin typeface="Arial   "/>
                <a:cs typeface="Arial   "/>
              </a:rPr>
              <a:t>OBSHealth</a:t>
            </a:r>
            <a:endParaRPr lang="it-IT" sz="1000" dirty="0">
              <a:solidFill>
                <a:srgbClr val="293762"/>
              </a:solidFill>
              <a:latin typeface="Arial   "/>
              <a:cs typeface="Arial   "/>
            </a:endParaRPr>
          </a:p>
        </p:txBody>
      </p:sp>
      <p:sp>
        <p:nvSpPr>
          <p:cNvPr id="8" name="Segnaposto testo 16"/>
          <p:cNvSpPr>
            <a:spLocks noGrp="1"/>
          </p:cNvSpPr>
          <p:nvPr>
            <p:ph type="body" sz="quarter" idx="15" hasCustomPrompt="1"/>
          </p:nvPr>
        </p:nvSpPr>
        <p:spPr>
          <a:xfrm>
            <a:off x="3496117" y="6246144"/>
            <a:ext cx="2781312" cy="363537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000" baseline="0">
                <a:solidFill>
                  <a:srgbClr val="293762"/>
                </a:solidFill>
                <a:latin typeface="Arial"/>
                <a:cs typeface="Arial"/>
              </a:defRPr>
            </a:lvl1pPr>
            <a:lvl2pPr marL="457200" indent="0">
              <a:buNone/>
              <a:defRPr sz="1000">
                <a:solidFill>
                  <a:srgbClr val="FFFFFF"/>
                </a:solidFill>
                <a:latin typeface="Arial"/>
                <a:cs typeface="Arial"/>
              </a:defRPr>
            </a:lvl2pPr>
            <a:lvl3pPr marL="914400" indent="0">
              <a:buNone/>
              <a:defRPr sz="1000">
                <a:solidFill>
                  <a:srgbClr val="FFFFFF"/>
                </a:solidFill>
                <a:latin typeface="Arial"/>
                <a:cs typeface="Arial"/>
              </a:defRPr>
            </a:lvl3pPr>
            <a:lvl4pPr marL="1371600" indent="0">
              <a:buNone/>
              <a:defRPr sz="1000">
                <a:solidFill>
                  <a:srgbClr val="FFFFFF"/>
                </a:solidFill>
                <a:latin typeface="Arial"/>
                <a:cs typeface="Arial"/>
              </a:defRPr>
            </a:lvl4pPr>
            <a:lvl5pPr marL="1828800" indent="0">
              <a:buNone/>
              <a:defRPr sz="1000">
                <a:solidFill>
                  <a:srgbClr val="FFFFFF"/>
                </a:solidFill>
                <a:latin typeface="Arial"/>
                <a:cs typeface="Arial"/>
              </a:defRPr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it-IT" dirty="0"/>
              <a:t>#</a:t>
            </a:r>
            <a:r>
              <a:rPr lang="it-IT" dirty="0" err="1"/>
              <a:t>hashtag</a:t>
            </a:r>
            <a:r>
              <a:rPr lang="it-IT" dirty="0"/>
              <a:t> </a:t>
            </a:r>
            <a:r>
              <a:rPr lang="it-IT" dirty="0" err="1"/>
              <a:t>placeholder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349725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Cover Blue [4:3]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10"/>
          <p:cNvSpPr>
            <a:spLocks noGrp="1"/>
          </p:cNvSpPr>
          <p:nvPr>
            <p:ph type="body" sz="quarter" idx="16" hasCustomPrompt="1"/>
          </p:nvPr>
        </p:nvSpPr>
        <p:spPr>
          <a:xfrm>
            <a:off x="619945" y="979261"/>
            <a:ext cx="7082687" cy="1742168"/>
          </a:xfrm>
          <a:prstGeom prst="rect">
            <a:avLst/>
          </a:prstGeom>
          <a:ln>
            <a:noFill/>
          </a:ln>
        </p:spPr>
        <p:txBody>
          <a:bodyPr vert="horz"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 sz="2400" b="1">
                <a:solidFill>
                  <a:srgbClr val="293762"/>
                </a:solidFill>
                <a:latin typeface="Arial"/>
                <a:cs typeface="Arial"/>
              </a:defRPr>
            </a:lvl2pPr>
            <a:lvl3pPr marL="914400" indent="0">
              <a:buNone/>
              <a:defRPr sz="2400" b="1">
                <a:solidFill>
                  <a:srgbClr val="293762"/>
                </a:solidFill>
                <a:latin typeface="Arial"/>
                <a:cs typeface="Arial"/>
              </a:defRPr>
            </a:lvl3pPr>
            <a:lvl4pPr marL="1371600" indent="0">
              <a:buNone/>
              <a:defRPr sz="2400" b="1">
                <a:solidFill>
                  <a:srgbClr val="293762"/>
                </a:solidFill>
                <a:latin typeface="Arial"/>
                <a:cs typeface="Arial"/>
              </a:defRPr>
            </a:lvl4pPr>
            <a:lvl5pPr marL="1828800" indent="0">
              <a:buNone/>
              <a:defRPr sz="2400" b="1">
                <a:solidFill>
                  <a:srgbClr val="293762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it-IT" dirty="0"/>
              <a:t>SECTION TITLE: </a:t>
            </a:r>
            <a:r>
              <a:rPr lang="it-IT" dirty="0" err="1"/>
              <a:t>Arial</a:t>
            </a:r>
            <a:r>
              <a:rPr lang="it-IT" dirty="0"/>
              <a:t> </a:t>
            </a:r>
            <a:r>
              <a:rPr lang="it-IT" dirty="0" err="1"/>
              <a:t>Bold</a:t>
            </a:r>
            <a:r>
              <a:rPr lang="it-IT" dirty="0"/>
              <a:t>; 24pt; #</a:t>
            </a:r>
            <a:r>
              <a:rPr lang="is-IS" dirty="0"/>
              <a:t>FFFFFF</a:t>
            </a:r>
          </a:p>
          <a:p>
            <a:pPr lvl="0"/>
            <a:r>
              <a:rPr lang="is-IS" dirty="0"/>
              <a:t>(max 3 lines)</a:t>
            </a:r>
          </a:p>
        </p:txBody>
      </p:sp>
      <p:sp>
        <p:nvSpPr>
          <p:cNvPr id="4" name="Segnaposto testo 10"/>
          <p:cNvSpPr>
            <a:spLocks noGrp="1"/>
          </p:cNvSpPr>
          <p:nvPr>
            <p:ph type="body" sz="quarter" idx="17" hasCustomPrompt="1"/>
          </p:nvPr>
        </p:nvSpPr>
        <p:spPr>
          <a:xfrm>
            <a:off x="619945" y="5406571"/>
            <a:ext cx="7082687" cy="961572"/>
          </a:xfrm>
          <a:prstGeom prst="rect">
            <a:avLst/>
          </a:prstGeom>
          <a:ln>
            <a:noFill/>
          </a:ln>
        </p:spPr>
        <p:txBody>
          <a:bodyPr vert="horz"/>
          <a:lstStyle>
            <a:lvl1pPr marL="0" indent="0">
              <a:spcBef>
                <a:spcPts val="0"/>
              </a:spcBef>
              <a:buNone/>
              <a:defRPr sz="1400" b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 sz="2400" b="1">
                <a:solidFill>
                  <a:srgbClr val="293762"/>
                </a:solidFill>
                <a:latin typeface="Arial"/>
                <a:cs typeface="Arial"/>
              </a:defRPr>
            </a:lvl2pPr>
            <a:lvl3pPr marL="914400" indent="0">
              <a:buNone/>
              <a:defRPr sz="2400" b="1">
                <a:solidFill>
                  <a:srgbClr val="293762"/>
                </a:solidFill>
                <a:latin typeface="Arial"/>
                <a:cs typeface="Arial"/>
              </a:defRPr>
            </a:lvl3pPr>
            <a:lvl4pPr marL="1371600" indent="0">
              <a:buNone/>
              <a:defRPr sz="2400" b="1">
                <a:solidFill>
                  <a:srgbClr val="293762"/>
                </a:solidFill>
                <a:latin typeface="Arial"/>
                <a:cs typeface="Arial"/>
              </a:defRPr>
            </a:lvl4pPr>
            <a:lvl5pPr marL="1828800" indent="0">
              <a:buNone/>
              <a:defRPr sz="2400" b="1">
                <a:solidFill>
                  <a:srgbClr val="293762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it-IT" dirty="0"/>
              <a:t>SECTION SUBTITLE: </a:t>
            </a:r>
            <a:r>
              <a:rPr lang="it-IT" dirty="0" err="1"/>
              <a:t>Arial</a:t>
            </a:r>
            <a:r>
              <a:rPr lang="it-IT" dirty="0"/>
              <a:t> Regular; 24pt; #</a:t>
            </a:r>
            <a:r>
              <a:rPr lang="is-IS" dirty="0"/>
              <a:t>FFFFFF</a:t>
            </a:r>
          </a:p>
          <a:p>
            <a:pPr lvl="0"/>
            <a:r>
              <a:rPr lang="is-IS" dirty="0"/>
              <a:t>(max 3 lines)</a:t>
            </a:r>
          </a:p>
        </p:txBody>
      </p:sp>
    </p:spTree>
    <p:extLst>
      <p:ext uri="{BB962C8B-B14F-4D97-AF65-F5344CB8AC3E}">
        <p14:creationId xmlns:p14="http://schemas.microsoft.com/office/powerpoint/2010/main" val="745282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Cover Yellow [4:3]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10"/>
          <p:cNvSpPr>
            <a:spLocks noGrp="1"/>
          </p:cNvSpPr>
          <p:nvPr>
            <p:ph type="body" sz="quarter" idx="16" hasCustomPrompt="1"/>
          </p:nvPr>
        </p:nvSpPr>
        <p:spPr>
          <a:xfrm>
            <a:off x="619945" y="979261"/>
            <a:ext cx="7156309" cy="1742168"/>
          </a:xfrm>
          <a:prstGeom prst="rect">
            <a:avLst/>
          </a:prstGeom>
          <a:ln>
            <a:noFill/>
          </a:ln>
        </p:spPr>
        <p:txBody>
          <a:bodyPr vert="horz"/>
          <a:lstStyle>
            <a:lvl1pPr marL="0" indent="0">
              <a:spcBef>
                <a:spcPts val="0"/>
              </a:spcBef>
              <a:buNone/>
              <a:defRPr sz="2400" b="1">
                <a:solidFill>
                  <a:srgbClr val="293762"/>
                </a:solidFill>
                <a:latin typeface="Arial"/>
                <a:cs typeface="Arial"/>
              </a:defRPr>
            </a:lvl1pPr>
            <a:lvl2pPr marL="457200" indent="0">
              <a:buNone/>
              <a:defRPr sz="2400" b="1">
                <a:solidFill>
                  <a:srgbClr val="293762"/>
                </a:solidFill>
                <a:latin typeface="Arial"/>
                <a:cs typeface="Arial"/>
              </a:defRPr>
            </a:lvl2pPr>
            <a:lvl3pPr marL="914400" indent="0">
              <a:buNone/>
              <a:defRPr sz="2400" b="1">
                <a:solidFill>
                  <a:srgbClr val="293762"/>
                </a:solidFill>
                <a:latin typeface="Arial"/>
                <a:cs typeface="Arial"/>
              </a:defRPr>
            </a:lvl3pPr>
            <a:lvl4pPr marL="1371600" indent="0">
              <a:buNone/>
              <a:defRPr sz="2400" b="1">
                <a:solidFill>
                  <a:srgbClr val="293762"/>
                </a:solidFill>
                <a:latin typeface="Arial"/>
                <a:cs typeface="Arial"/>
              </a:defRPr>
            </a:lvl4pPr>
            <a:lvl5pPr marL="1828800" indent="0">
              <a:buNone/>
              <a:defRPr sz="2400" b="1">
                <a:solidFill>
                  <a:srgbClr val="293762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it-IT" dirty="0"/>
              <a:t>SECTION TITLE: </a:t>
            </a:r>
            <a:r>
              <a:rPr lang="it-IT" dirty="0" err="1"/>
              <a:t>Arial</a:t>
            </a:r>
            <a:r>
              <a:rPr lang="it-IT" dirty="0"/>
              <a:t> </a:t>
            </a:r>
            <a:r>
              <a:rPr lang="it-IT" dirty="0" err="1"/>
              <a:t>Bold</a:t>
            </a:r>
            <a:r>
              <a:rPr lang="it-IT" dirty="0"/>
              <a:t>; 24pt; #</a:t>
            </a:r>
            <a:r>
              <a:rPr lang="is-IS" dirty="0"/>
              <a:t>293762</a:t>
            </a:r>
          </a:p>
          <a:p>
            <a:pPr lvl="0"/>
            <a:r>
              <a:rPr lang="is-IS" dirty="0"/>
              <a:t>(max 3 lines)</a:t>
            </a:r>
          </a:p>
        </p:txBody>
      </p:sp>
      <p:sp>
        <p:nvSpPr>
          <p:cNvPr id="4" name="Segnaposto testo 10"/>
          <p:cNvSpPr>
            <a:spLocks noGrp="1"/>
          </p:cNvSpPr>
          <p:nvPr>
            <p:ph type="body" sz="quarter" idx="17" hasCustomPrompt="1"/>
          </p:nvPr>
        </p:nvSpPr>
        <p:spPr>
          <a:xfrm>
            <a:off x="619945" y="5406571"/>
            <a:ext cx="7156309" cy="961572"/>
          </a:xfrm>
          <a:prstGeom prst="rect">
            <a:avLst/>
          </a:prstGeom>
          <a:ln>
            <a:noFill/>
          </a:ln>
        </p:spPr>
        <p:txBody>
          <a:bodyPr vert="horz"/>
          <a:lstStyle>
            <a:lvl1pPr marL="0" indent="0">
              <a:spcBef>
                <a:spcPts val="0"/>
              </a:spcBef>
              <a:buNone/>
              <a:defRPr sz="1400" b="0">
                <a:solidFill>
                  <a:srgbClr val="293762"/>
                </a:solidFill>
                <a:latin typeface="Arial"/>
                <a:cs typeface="Arial"/>
              </a:defRPr>
            </a:lvl1pPr>
            <a:lvl2pPr marL="457200" indent="0">
              <a:buNone/>
              <a:defRPr sz="2400" b="1">
                <a:solidFill>
                  <a:srgbClr val="293762"/>
                </a:solidFill>
                <a:latin typeface="Arial"/>
                <a:cs typeface="Arial"/>
              </a:defRPr>
            </a:lvl2pPr>
            <a:lvl3pPr marL="914400" indent="0">
              <a:buNone/>
              <a:defRPr sz="2400" b="1">
                <a:solidFill>
                  <a:srgbClr val="293762"/>
                </a:solidFill>
                <a:latin typeface="Arial"/>
                <a:cs typeface="Arial"/>
              </a:defRPr>
            </a:lvl3pPr>
            <a:lvl4pPr marL="1371600" indent="0">
              <a:buNone/>
              <a:defRPr sz="2400" b="1">
                <a:solidFill>
                  <a:srgbClr val="293762"/>
                </a:solidFill>
                <a:latin typeface="Arial"/>
                <a:cs typeface="Arial"/>
              </a:defRPr>
            </a:lvl4pPr>
            <a:lvl5pPr marL="1828800" indent="0">
              <a:buNone/>
              <a:defRPr sz="2400" b="1">
                <a:solidFill>
                  <a:srgbClr val="293762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it-IT" dirty="0"/>
              <a:t>SECTION SUBTITLE: </a:t>
            </a:r>
            <a:r>
              <a:rPr lang="it-IT" dirty="0" err="1"/>
              <a:t>Arial</a:t>
            </a:r>
            <a:r>
              <a:rPr lang="it-IT" dirty="0"/>
              <a:t> Regular; 24pt; #</a:t>
            </a:r>
            <a:r>
              <a:rPr lang="is-IS" dirty="0"/>
              <a:t>293762</a:t>
            </a:r>
          </a:p>
          <a:p>
            <a:pPr lvl="0"/>
            <a:r>
              <a:rPr lang="is-IS" dirty="0"/>
              <a:t>(max 3 lines)</a:t>
            </a:r>
          </a:p>
        </p:txBody>
      </p:sp>
    </p:spTree>
    <p:extLst>
      <p:ext uri="{BB962C8B-B14F-4D97-AF65-F5344CB8AC3E}">
        <p14:creationId xmlns:p14="http://schemas.microsoft.com/office/powerpoint/2010/main" val="26880353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Cover Gray [4:3]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testo 10"/>
          <p:cNvSpPr>
            <a:spLocks noGrp="1"/>
          </p:cNvSpPr>
          <p:nvPr>
            <p:ph type="body" sz="quarter" idx="16" hasCustomPrompt="1"/>
          </p:nvPr>
        </p:nvSpPr>
        <p:spPr>
          <a:xfrm>
            <a:off x="619945" y="979261"/>
            <a:ext cx="7156309" cy="1742168"/>
          </a:xfrm>
          <a:prstGeom prst="rect">
            <a:avLst/>
          </a:prstGeom>
          <a:ln>
            <a:noFill/>
          </a:ln>
        </p:spPr>
        <p:txBody>
          <a:bodyPr vert="horz"/>
          <a:lstStyle>
            <a:lvl1pPr marL="0" indent="0">
              <a:spcBef>
                <a:spcPts val="0"/>
              </a:spcBef>
              <a:buNone/>
              <a:defRPr sz="2400" b="1">
                <a:solidFill>
                  <a:srgbClr val="293762"/>
                </a:solidFill>
                <a:latin typeface="Arial"/>
                <a:cs typeface="Arial"/>
              </a:defRPr>
            </a:lvl1pPr>
            <a:lvl2pPr marL="457200" indent="0">
              <a:buNone/>
              <a:defRPr sz="2400" b="1">
                <a:solidFill>
                  <a:srgbClr val="293762"/>
                </a:solidFill>
                <a:latin typeface="Arial"/>
                <a:cs typeface="Arial"/>
              </a:defRPr>
            </a:lvl2pPr>
            <a:lvl3pPr marL="914400" indent="0">
              <a:buNone/>
              <a:defRPr sz="2400" b="1">
                <a:solidFill>
                  <a:srgbClr val="293762"/>
                </a:solidFill>
                <a:latin typeface="Arial"/>
                <a:cs typeface="Arial"/>
              </a:defRPr>
            </a:lvl3pPr>
            <a:lvl4pPr marL="1371600" indent="0">
              <a:buNone/>
              <a:defRPr sz="2400" b="1">
                <a:solidFill>
                  <a:srgbClr val="293762"/>
                </a:solidFill>
                <a:latin typeface="Arial"/>
                <a:cs typeface="Arial"/>
              </a:defRPr>
            </a:lvl4pPr>
            <a:lvl5pPr marL="1828800" indent="0">
              <a:buNone/>
              <a:defRPr sz="2400" b="1">
                <a:solidFill>
                  <a:srgbClr val="293762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it-IT" dirty="0"/>
              <a:t>SECTION TITLE: </a:t>
            </a:r>
            <a:r>
              <a:rPr lang="it-IT" dirty="0" err="1"/>
              <a:t>Arial</a:t>
            </a:r>
            <a:r>
              <a:rPr lang="it-IT" dirty="0"/>
              <a:t> </a:t>
            </a:r>
            <a:r>
              <a:rPr lang="it-IT" dirty="0" err="1"/>
              <a:t>Bold</a:t>
            </a:r>
            <a:r>
              <a:rPr lang="it-IT" dirty="0"/>
              <a:t>; 24pt; #</a:t>
            </a:r>
            <a:r>
              <a:rPr lang="is-IS" dirty="0"/>
              <a:t>293762</a:t>
            </a:r>
          </a:p>
          <a:p>
            <a:pPr lvl="0"/>
            <a:r>
              <a:rPr lang="is-IS" dirty="0"/>
              <a:t>(max 3 lines)</a:t>
            </a:r>
          </a:p>
        </p:txBody>
      </p:sp>
      <p:sp>
        <p:nvSpPr>
          <p:cNvPr id="6" name="Segnaposto testo 10"/>
          <p:cNvSpPr>
            <a:spLocks noGrp="1"/>
          </p:cNvSpPr>
          <p:nvPr>
            <p:ph type="body" sz="quarter" idx="17" hasCustomPrompt="1"/>
          </p:nvPr>
        </p:nvSpPr>
        <p:spPr>
          <a:xfrm>
            <a:off x="619945" y="5406571"/>
            <a:ext cx="7156309" cy="961572"/>
          </a:xfrm>
          <a:prstGeom prst="rect">
            <a:avLst/>
          </a:prstGeom>
          <a:ln>
            <a:noFill/>
          </a:ln>
        </p:spPr>
        <p:txBody>
          <a:bodyPr vert="horz"/>
          <a:lstStyle>
            <a:lvl1pPr marL="0" indent="0">
              <a:spcBef>
                <a:spcPts val="0"/>
              </a:spcBef>
              <a:buNone/>
              <a:defRPr sz="1400" b="0">
                <a:solidFill>
                  <a:srgbClr val="293762"/>
                </a:solidFill>
                <a:latin typeface="Arial"/>
                <a:cs typeface="Arial"/>
              </a:defRPr>
            </a:lvl1pPr>
            <a:lvl2pPr marL="457200" indent="0">
              <a:buNone/>
              <a:defRPr sz="2400" b="1">
                <a:solidFill>
                  <a:srgbClr val="293762"/>
                </a:solidFill>
                <a:latin typeface="Arial"/>
                <a:cs typeface="Arial"/>
              </a:defRPr>
            </a:lvl2pPr>
            <a:lvl3pPr marL="914400" indent="0">
              <a:buNone/>
              <a:defRPr sz="2400" b="1">
                <a:solidFill>
                  <a:srgbClr val="293762"/>
                </a:solidFill>
                <a:latin typeface="Arial"/>
                <a:cs typeface="Arial"/>
              </a:defRPr>
            </a:lvl3pPr>
            <a:lvl4pPr marL="1371600" indent="0">
              <a:buNone/>
              <a:defRPr sz="2400" b="1">
                <a:solidFill>
                  <a:srgbClr val="293762"/>
                </a:solidFill>
                <a:latin typeface="Arial"/>
                <a:cs typeface="Arial"/>
              </a:defRPr>
            </a:lvl4pPr>
            <a:lvl5pPr marL="1828800" indent="0">
              <a:buNone/>
              <a:defRPr sz="2400" b="1">
                <a:solidFill>
                  <a:srgbClr val="293762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it-IT" dirty="0"/>
              <a:t>SECTION SUBTITLE: </a:t>
            </a:r>
            <a:r>
              <a:rPr lang="it-IT" dirty="0" err="1"/>
              <a:t>Arial</a:t>
            </a:r>
            <a:r>
              <a:rPr lang="it-IT" dirty="0"/>
              <a:t> Regular; 24pt; #</a:t>
            </a:r>
            <a:r>
              <a:rPr lang="is-IS" dirty="0"/>
              <a:t>293762</a:t>
            </a:r>
          </a:p>
          <a:p>
            <a:pPr lvl="0"/>
            <a:r>
              <a:rPr lang="is-IS" dirty="0"/>
              <a:t>(max 3 lines)</a:t>
            </a:r>
          </a:p>
        </p:txBody>
      </p:sp>
    </p:spTree>
    <p:extLst>
      <p:ext uri="{BB962C8B-B14F-4D97-AF65-F5344CB8AC3E}">
        <p14:creationId xmlns:p14="http://schemas.microsoft.com/office/powerpoint/2010/main" val="14936110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Cover Blue - More institutions logos [4:3]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10"/>
          <p:cNvSpPr>
            <a:spLocks noGrp="1"/>
          </p:cNvSpPr>
          <p:nvPr>
            <p:ph type="body" sz="quarter" idx="16" hasCustomPrompt="1"/>
          </p:nvPr>
        </p:nvSpPr>
        <p:spPr>
          <a:xfrm>
            <a:off x="619945" y="979261"/>
            <a:ext cx="7864914" cy="1742168"/>
          </a:xfrm>
          <a:prstGeom prst="rect">
            <a:avLst/>
          </a:prstGeom>
          <a:ln>
            <a:noFill/>
          </a:ln>
        </p:spPr>
        <p:txBody>
          <a:bodyPr vert="horz"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 sz="2400" b="1">
                <a:solidFill>
                  <a:srgbClr val="293762"/>
                </a:solidFill>
                <a:latin typeface="Arial"/>
                <a:cs typeface="Arial"/>
              </a:defRPr>
            </a:lvl2pPr>
            <a:lvl3pPr marL="914400" indent="0">
              <a:buNone/>
              <a:defRPr sz="2400" b="1">
                <a:solidFill>
                  <a:srgbClr val="293762"/>
                </a:solidFill>
                <a:latin typeface="Arial"/>
                <a:cs typeface="Arial"/>
              </a:defRPr>
            </a:lvl3pPr>
            <a:lvl4pPr marL="1371600" indent="0">
              <a:buNone/>
              <a:defRPr sz="2400" b="1">
                <a:solidFill>
                  <a:srgbClr val="293762"/>
                </a:solidFill>
                <a:latin typeface="Arial"/>
                <a:cs typeface="Arial"/>
              </a:defRPr>
            </a:lvl4pPr>
            <a:lvl5pPr marL="1828800" indent="0">
              <a:buNone/>
              <a:defRPr sz="2400" b="1">
                <a:solidFill>
                  <a:srgbClr val="293762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it-IT" dirty="0"/>
              <a:t>SECTION TITLE: </a:t>
            </a:r>
            <a:r>
              <a:rPr lang="it-IT" dirty="0" err="1"/>
              <a:t>Arial</a:t>
            </a:r>
            <a:r>
              <a:rPr lang="it-IT" dirty="0"/>
              <a:t> </a:t>
            </a:r>
            <a:r>
              <a:rPr lang="it-IT" dirty="0" err="1"/>
              <a:t>Bold</a:t>
            </a:r>
            <a:r>
              <a:rPr lang="it-IT" dirty="0"/>
              <a:t>; 24pt; #</a:t>
            </a:r>
            <a:r>
              <a:rPr lang="is-IS" dirty="0"/>
              <a:t>FFFFFF</a:t>
            </a:r>
          </a:p>
          <a:p>
            <a:pPr lvl="0"/>
            <a:r>
              <a:rPr lang="is-IS" dirty="0"/>
              <a:t>(max 3 lines)</a:t>
            </a:r>
          </a:p>
        </p:txBody>
      </p:sp>
      <p:sp>
        <p:nvSpPr>
          <p:cNvPr id="4" name="Segnaposto testo 10"/>
          <p:cNvSpPr>
            <a:spLocks noGrp="1"/>
          </p:cNvSpPr>
          <p:nvPr>
            <p:ph type="body" sz="quarter" idx="17" hasCustomPrompt="1"/>
          </p:nvPr>
        </p:nvSpPr>
        <p:spPr>
          <a:xfrm>
            <a:off x="619945" y="3002642"/>
            <a:ext cx="7864914" cy="961572"/>
          </a:xfrm>
          <a:prstGeom prst="rect">
            <a:avLst/>
          </a:prstGeom>
          <a:ln>
            <a:noFill/>
          </a:ln>
        </p:spPr>
        <p:txBody>
          <a:bodyPr vert="horz"/>
          <a:lstStyle>
            <a:lvl1pPr marL="0" indent="0">
              <a:spcBef>
                <a:spcPts val="0"/>
              </a:spcBef>
              <a:buNone/>
              <a:defRPr sz="1400" b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 sz="2400" b="1">
                <a:solidFill>
                  <a:srgbClr val="293762"/>
                </a:solidFill>
                <a:latin typeface="Arial"/>
                <a:cs typeface="Arial"/>
              </a:defRPr>
            </a:lvl2pPr>
            <a:lvl3pPr marL="914400" indent="0">
              <a:buNone/>
              <a:defRPr sz="2400" b="1">
                <a:solidFill>
                  <a:srgbClr val="293762"/>
                </a:solidFill>
                <a:latin typeface="Arial"/>
                <a:cs typeface="Arial"/>
              </a:defRPr>
            </a:lvl3pPr>
            <a:lvl4pPr marL="1371600" indent="0">
              <a:buNone/>
              <a:defRPr sz="2400" b="1">
                <a:solidFill>
                  <a:srgbClr val="293762"/>
                </a:solidFill>
                <a:latin typeface="Arial"/>
                <a:cs typeface="Arial"/>
              </a:defRPr>
            </a:lvl4pPr>
            <a:lvl5pPr marL="1828800" indent="0">
              <a:buNone/>
              <a:defRPr sz="2400" b="1">
                <a:solidFill>
                  <a:srgbClr val="293762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it-IT" dirty="0"/>
              <a:t>SECTION SUBTITLE: </a:t>
            </a:r>
            <a:r>
              <a:rPr lang="it-IT" dirty="0" err="1"/>
              <a:t>Arial</a:t>
            </a:r>
            <a:r>
              <a:rPr lang="it-IT" dirty="0"/>
              <a:t> Regular; 24pt; #</a:t>
            </a:r>
            <a:r>
              <a:rPr lang="is-IS" dirty="0"/>
              <a:t>FFFFFF</a:t>
            </a:r>
          </a:p>
          <a:p>
            <a:pPr lvl="0"/>
            <a:r>
              <a:rPr lang="is-IS" dirty="0"/>
              <a:t>(max 3 lines)</a:t>
            </a:r>
          </a:p>
        </p:txBody>
      </p:sp>
      <p:sp>
        <p:nvSpPr>
          <p:cNvPr id="5" name="Segnaposto immagine 2"/>
          <p:cNvSpPr>
            <a:spLocks noGrp="1"/>
          </p:cNvSpPr>
          <p:nvPr>
            <p:ph type="pic" sz="quarter" idx="19" hasCustomPrompt="1"/>
          </p:nvPr>
        </p:nvSpPr>
        <p:spPr>
          <a:xfrm>
            <a:off x="4797538" y="5506357"/>
            <a:ext cx="1966696" cy="73478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it-IT" dirty="0"/>
              <a:t>Logo </a:t>
            </a:r>
            <a:r>
              <a:rPr lang="it-IT" dirty="0" err="1"/>
              <a:t>placeholder</a:t>
            </a:r>
            <a:endParaRPr lang="it-IT" dirty="0"/>
          </a:p>
        </p:txBody>
      </p:sp>
      <p:sp>
        <p:nvSpPr>
          <p:cNvPr id="6" name="Segnaposto immagine 2"/>
          <p:cNvSpPr>
            <a:spLocks noGrp="1"/>
          </p:cNvSpPr>
          <p:nvPr>
            <p:ph type="pic" sz="quarter" idx="20" hasCustomPrompt="1"/>
          </p:nvPr>
        </p:nvSpPr>
        <p:spPr>
          <a:xfrm>
            <a:off x="2466181" y="5506357"/>
            <a:ext cx="1966696" cy="73478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it-IT" dirty="0"/>
              <a:t>Logo </a:t>
            </a:r>
            <a:r>
              <a:rPr lang="it-IT" dirty="0" err="1"/>
              <a:t>placeholder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346013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7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939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91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7906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43935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1013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9" r:id="rId3"/>
    <p:sldLayoutId id="2147483687" r:id="rId4"/>
    <p:sldLayoutId id="2147483688" r:id="rId5"/>
    <p:sldLayoutId id="2147483690" r:id="rId6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hyperlink" Target="http://www.tinyurl.com/OBSbacklog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>
            <a:extLst>
              <a:ext uri="{FF2B5EF4-FFF2-40B4-BE49-F238E27FC236}">
                <a16:creationId xmlns:a16="http://schemas.microsoft.com/office/drawing/2014/main" id="{00BE86F8-1AB9-D749-948B-467FFDFFBC16}"/>
              </a:ext>
            </a:extLst>
          </p:cNvPr>
          <p:cNvSpPr>
            <a:spLocks/>
          </p:cNvSpPr>
          <p:nvPr/>
        </p:nvSpPr>
        <p:spPr bwMode="auto">
          <a:xfrm>
            <a:off x="85880" y="4901310"/>
            <a:ext cx="5273675" cy="135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de-DE" altLang="de-DE" sz="1400" b="1" u="none" dirty="0" err="1">
                <a:solidFill>
                  <a:srgbClr val="002060"/>
                </a:solidFill>
              </a:rPr>
              <a:t>Ewout</a:t>
            </a:r>
            <a:r>
              <a:rPr lang="de-DE" altLang="de-DE" sz="1400" b="1" u="none" dirty="0">
                <a:solidFill>
                  <a:srgbClr val="002060"/>
                </a:solidFill>
              </a:rPr>
              <a:t> van </a:t>
            </a:r>
            <a:r>
              <a:rPr lang="de-DE" altLang="de-DE" sz="1400" b="1" u="none" dirty="0" err="1">
                <a:solidFill>
                  <a:srgbClr val="002060"/>
                </a:solidFill>
              </a:rPr>
              <a:t>Ginneken</a:t>
            </a:r>
            <a:endParaRPr lang="de-DE" altLang="de-DE" sz="1400" b="1" u="none" dirty="0">
              <a:solidFill>
                <a:srgbClr val="002060"/>
              </a:solidFill>
            </a:endParaRPr>
          </a:p>
          <a:p>
            <a:pPr algn="l" eaLnBrk="1" hangingPunct="1"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de-DE" altLang="de-DE" sz="1200" u="none" dirty="0">
                <a:solidFill>
                  <a:srgbClr val="002060"/>
                </a:solidFill>
              </a:rPr>
              <a:t>Hub </a:t>
            </a:r>
            <a:r>
              <a:rPr lang="de-DE" altLang="de-DE" sz="1200" u="none" dirty="0" err="1">
                <a:solidFill>
                  <a:srgbClr val="002060"/>
                </a:solidFill>
              </a:rPr>
              <a:t>Coordinator</a:t>
            </a:r>
            <a:endParaRPr lang="de-DE" altLang="de-DE" sz="1200" u="none" dirty="0">
              <a:solidFill>
                <a:srgbClr val="002060"/>
              </a:solidFill>
            </a:endParaRPr>
          </a:p>
          <a:p>
            <a:pPr algn="l" eaLnBrk="1" hangingPunct="1"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en-US" altLang="de-DE" sz="1200" u="none" dirty="0">
                <a:solidFill>
                  <a:srgbClr val="002060"/>
                </a:solidFill>
              </a:rPr>
              <a:t>European Observatory on Health Systems and Policies</a:t>
            </a:r>
          </a:p>
          <a:p>
            <a:pPr algn="l" eaLnBrk="1" hangingPunct="1"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de-DE" altLang="de-DE" sz="1200" u="none" dirty="0">
                <a:solidFill>
                  <a:srgbClr val="000000"/>
                </a:solidFill>
              </a:rPr>
              <a:t>Berlin Hub</a:t>
            </a:r>
          </a:p>
          <a:p>
            <a:pPr algn="l" eaLnBrk="1" hangingPunct="1"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de-DE" altLang="de-DE" sz="1200" u="none" dirty="0">
                <a:solidFill>
                  <a:srgbClr val="000000"/>
                </a:solidFill>
              </a:rPr>
              <a:t>Berlin University </a:t>
            </a:r>
            <a:r>
              <a:rPr lang="de-DE" altLang="de-DE" sz="1200" u="none" dirty="0" err="1">
                <a:solidFill>
                  <a:srgbClr val="000000"/>
                </a:solidFill>
              </a:rPr>
              <a:t>of</a:t>
            </a:r>
            <a:r>
              <a:rPr lang="de-DE" altLang="de-DE" sz="1200" u="none" dirty="0">
                <a:solidFill>
                  <a:srgbClr val="000000"/>
                </a:solidFill>
              </a:rPr>
              <a:t> Technology: Departement </a:t>
            </a:r>
            <a:r>
              <a:rPr lang="de-DE" altLang="de-DE" sz="1200" u="none" dirty="0" err="1">
                <a:solidFill>
                  <a:srgbClr val="000000"/>
                </a:solidFill>
              </a:rPr>
              <a:t>of</a:t>
            </a:r>
            <a:r>
              <a:rPr lang="de-DE" altLang="de-DE" sz="1200" u="none" dirty="0">
                <a:solidFill>
                  <a:srgbClr val="000000"/>
                </a:solidFill>
              </a:rPr>
              <a:t> Health Care Management</a:t>
            </a:r>
          </a:p>
        </p:txBody>
      </p:sp>
      <p:sp>
        <p:nvSpPr>
          <p:cNvPr id="3" name="Text Box 11">
            <a:extLst>
              <a:ext uri="{FF2B5EF4-FFF2-40B4-BE49-F238E27FC236}">
                <a16:creationId xmlns:a16="http://schemas.microsoft.com/office/drawing/2014/main" id="{D873E70E-862C-FC43-A29B-D269417ECA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8932" y="1268413"/>
            <a:ext cx="8039101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de-DE" sz="4000" b="1" u="none" dirty="0">
                <a:solidFill>
                  <a:srgbClr val="002060"/>
                </a:solidFill>
              </a:rPr>
              <a:t>Addressing backlogs and managing waiting lists during and beyond the COVID-19 pandemic</a:t>
            </a:r>
          </a:p>
        </p:txBody>
      </p:sp>
    </p:spTree>
    <p:extLst>
      <p:ext uri="{BB962C8B-B14F-4D97-AF65-F5344CB8AC3E}">
        <p14:creationId xmlns:p14="http://schemas.microsoft.com/office/powerpoint/2010/main" val="35240323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6439F944-EE84-1F5C-C70B-0C3DFB4F6AA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GB" dirty="0"/>
              <a:t>Increasing the supply of workforce and staffing 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53E30B90-4A78-8E07-23C0-D4DBEDE6DD1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DE70AD81-4449-5988-D6AE-D17BE06F0C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981" y="1100380"/>
            <a:ext cx="8136212" cy="5315659"/>
          </a:xfrm>
          <a:prstGeom prst="rect">
            <a:avLst/>
          </a:prstGeom>
          <a:solidFill>
            <a:schemeClr val="accent2">
              <a:lumMod val="40000"/>
              <a:lumOff val="60000"/>
              <a:alpha val="48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18974682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EF7387C2-BBA5-8BD9-6B2E-7A8CDEA8636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19945" y="121995"/>
            <a:ext cx="7990656" cy="426812"/>
          </a:xfrm>
        </p:spPr>
        <p:txBody>
          <a:bodyPr/>
          <a:lstStyle/>
          <a:p>
            <a:r>
              <a:rPr lang="en-GB" dirty="0"/>
              <a:t>Improving productivity, capacity management and demand management 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448DAE1-B91D-BD61-2188-7692BF7AD37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Grafik 6" descr="Ein Bild, das Text, Zeitung, Screenshot, Dokument enthält.&#10;&#10;Automatisch generierte Beschreibung">
            <a:extLst>
              <a:ext uri="{FF2B5EF4-FFF2-40B4-BE49-F238E27FC236}">
                <a16:creationId xmlns:a16="http://schemas.microsoft.com/office/drawing/2014/main" id="{141D6D88-0A4D-80D7-764D-59752BB9A5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925" y="937260"/>
            <a:ext cx="6512295" cy="5393799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6A6D64DE-03B1-FD44-5200-DF23850A3EBF}"/>
              </a:ext>
            </a:extLst>
          </p:cNvPr>
          <p:cNvSpPr/>
          <p:nvPr/>
        </p:nvSpPr>
        <p:spPr>
          <a:xfrm>
            <a:off x="1725930" y="937260"/>
            <a:ext cx="5342290" cy="948690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79236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EF7387C2-BBA5-8BD9-6B2E-7A8CDEA8636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19945" y="121995"/>
            <a:ext cx="7990656" cy="426812"/>
          </a:xfrm>
        </p:spPr>
        <p:txBody>
          <a:bodyPr/>
          <a:lstStyle/>
          <a:p>
            <a:r>
              <a:rPr lang="en-GB" dirty="0"/>
              <a:t>Improving productivity, capacity management and demand management 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448DAE1-B91D-BD61-2188-7692BF7AD37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Grafik 6" descr="Ein Bild, das Text, Zeitung, Screenshot, Dokument enthält.&#10;&#10;Automatisch generierte Beschreibung">
            <a:extLst>
              <a:ext uri="{FF2B5EF4-FFF2-40B4-BE49-F238E27FC236}">
                <a16:creationId xmlns:a16="http://schemas.microsoft.com/office/drawing/2014/main" id="{141D6D88-0A4D-80D7-764D-59752BB9A5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925" y="937260"/>
            <a:ext cx="6512295" cy="5393799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6A6D64DE-03B1-FD44-5200-DF23850A3EBF}"/>
              </a:ext>
            </a:extLst>
          </p:cNvPr>
          <p:cNvSpPr/>
          <p:nvPr/>
        </p:nvSpPr>
        <p:spPr>
          <a:xfrm>
            <a:off x="1725930" y="3143250"/>
            <a:ext cx="5342290" cy="1314450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81026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EF7387C2-BBA5-8BD9-6B2E-7A8CDEA8636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19945" y="121995"/>
            <a:ext cx="7990656" cy="426812"/>
          </a:xfrm>
        </p:spPr>
        <p:txBody>
          <a:bodyPr/>
          <a:lstStyle/>
          <a:p>
            <a:r>
              <a:rPr lang="en-GB" dirty="0"/>
              <a:t>Improving productivity, capacity management and demand management 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448DAE1-B91D-BD61-2188-7692BF7AD37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Grafik 6" descr="Ein Bild, das Text, Zeitung, Screenshot, Dokument enthält.&#10;&#10;Automatisch generierte Beschreibung">
            <a:extLst>
              <a:ext uri="{FF2B5EF4-FFF2-40B4-BE49-F238E27FC236}">
                <a16:creationId xmlns:a16="http://schemas.microsoft.com/office/drawing/2014/main" id="{141D6D88-0A4D-80D7-764D-59752BB9A5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925" y="937260"/>
            <a:ext cx="6512295" cy="5393799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6A6D64DE-03B1-FD44-5200-DF23850A3EBF}"/>
              </a:ext>
            </a:extLst>
          </p:cNvPr>
          <p:cNvSpPr/>
          <p:nvPr/>
        </p:nvSpPr>
        <p:spPr>
          <a:xfrm>
            <a:off x="1725930" y="5006339"/>
            <a:ext cx="5342290" cy="1324719"/>
          </a:xfrm>
          <a:prstGeom prst="rect">
            <a:avLst/>
          </a:prstGeom>
          <a:noFill/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71545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DE6D8834-F9BF-E002-4FF5-EFD20A50722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19945" y="75500"/>
            <a:ext cx="7990656" cy="426812"/>
          </a:xfrm>
        </p:spPr>
        <p:txBody>
          <a:bodyPr/>
          <a:lstStyle/>
          <a:p>
            <a:r>
              <a:rPr lang="en-GB" dirty="0"/>
              <a:t>Investing in capital, infrastructure and new community-based models of care </a:t>
            </a:r>
          </a:p>
          <a:p>
            <a:endParaRPr lang="en-GB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C9C2A778-63CF-F951-4AE3-A489E4515BB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Grafik 6" descr="Ein Bild, das Text enthält.&#10;&#10;Automatisch generierte Beschreibung">
            <a:extLst>
              <a:ext uri="{FF2B5EF4-FFF2-40B4-BE49-F238E27FC236}">
                <a16:creationId xmlns:a16="http://schemas.microsoft.com/office/drawing/2014/main" id="{D4E4F47C-B9DA-7E87-96B2-8D00687922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989" y="1454852"/>
            <a:ext cx="8834034" cy="4091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2737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DF0073E-62CD-4435-8E3F-8ED1C0FDFA9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39AD43-0237-4FB3-915F-DAB7FFA974A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13281A7-6F55-7345-B19E-F0C7A8B8E1BE}"/>
              </a:ext>
            </a:extLst>
          </p:cNvPr>
          <p:cNvSpPr txBox="1"/>
          <p:nvPr/>
        </p:nvSpPr>
        <p:spPr>
          <a:xfrm>
            <a:off x="431686" y="1136064"/>
            <a:ext cx="8178916" cy="7263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marL="342900" marR="0" lvl="0" indent="-342900" defTabSz="9144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 kumimoji="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pPr>
              <a:spcAft>
                <a:spcPts val="600"/>
              </a:spcAft>
            </a:pPr>
            <a:r>
              <a:rPr lang="en-US" dirty="0"/>
              <a:t>Clearing backlogs is critical for maintaining health gains achieved before the pandemic and avoiding higher mortality</a:t>
            </a:r>
          </a:p>
          <a:p>
            <a:pPr>
              <a:spcAft>
                <a:spcPts val="600"/>
              </a:spcAft>
            </a:pPr>
            <a:endParaRPr lang="en-US" dirty="0"/>
          </a:p>
          <a:p>
            <a:pPr>
              <a:spcAft>
                <a:spcPts val="600"/>
              </a:spcAft>
            </a:pPr>
            <a:r>
              <a:rPr lang="en-US" dirty="0"/>
              <a:t>A key requirement is the systematic collection of reliable and meaningful waiting time data, which some countries are not yet doing. </a:t>
            </a:r>
          </a:p>
          <a:p>
            <a:pPr>
              <a:spcAft>
                <a:spcPts val="600"/>
              </a:spcAft>
            </a:pPr>
            <a:endParaRPr lang="en-US" dirty="0"/>
          </a:p>
          <a:p>
            <a:pPr>
              <a:spcAft>
                <a:spcPts val="600"/>
              </a:spcAft>
            </a:pPr>
            <a:r>
              <a:rPr lang="en-US" dirty="0"/>
              <a:t>Policies to support and protect health workers should be prioritized but workforce planning and availability remain inadequate in many countries and should also be addressed </a:t>
            </a:r>
          </a:p>
          <a:p>
            <a:pPr>
              <a:spcAft>
                <a:spcPts val="600"/>
              </a:spcAft>
            </a:pPr>
            <a:endParaRPr lang="en-US" dirty="0"/>
          </a:p>
          <a:p>
            <a:pPr>
              <a:spcAft>
                <a:spcPts val="600"/>
              </a:spcAft>
            </a:pPr>
            <a:r>
              <a:rPr lang="en-US" dirty="0"/>
              <a:t>It is important that policies to recover from backlog do not inadvertently increase inequalities </a:t>
            </a:r>
          </a:p>
          <a:p>
            <a:pPr>
              <a:spcAft>
                <a:spcPts val="600"/>
              </a:spcAft>
            </a:pPr>
            <a:endParaRPr lang="en-US" dirty="0"/>
          </a:p>
          <a:p>
            <a:pPr>
              <a:spcAft>
                <a:spcPts val="600"/>
              </a:spcAft>
            </a:pPr>
            <a:r>
              <a:rPr lang="en-US" dirty="0"/>
              <a:t>Countries should make a strong case for reforms and investment that address long- standing gaps, inefficiencies and inequalities in the health system. </a:t>
            </a:r>
          </a:p>
          <a:p>
            <a:pPr>
              <a:spcAft>
                <a:spcPts val="600"/>
              </a:spcAft>
            </a:pPr>
            <a:endParaRPr lang="en-US" dirty="0"/>
          </a:p>
          <a:p>
            <a:pPr>
              <a:spcAft>
                <a:spcPts val="600"/>
              </a:spcAft>
            </a:pPr>
            <a:endParaRPr lang="en-US" dirty="0"/>
          </a:p>
          <a:p>
            <a:pPr>
              <a:spcAft>
                <a:spcPts val="600"/>
              </a:spcAft>
            </a:pPr>
            <a:endParaRPr lang="en-US" dirty="0"/>
          </a:p>
          <a:p>
            <a:pPr>
              <a:spcAft>
                <a:spcPts val="600"/>
              </a:spcAft>
            </a:pPr>
            <a:endParaRPr lang="en-US" dirty="0"/>
          </a:p>
          <a:p>
            <a:pPr>
              <a:spcAft>
                <a:spcPts val="600"/>
              </a:spcAft>
            </a:pPr>
            <a:endParaRPr lang="en-US" dirty="0"/>
          </a:p>
          <a:p>
            <a:pPr>
              <a:spcAft>
                <a:spcPts val="600"/>
              </a:spcAf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2025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>
            <a:extLst>
              <a:ext uri="{FF2B5EF4-FFF2-40B4-BE49-F238E27FC236}">
                <a16:creationId xmlns:a16="http://schemas.microsoft.com/office/drawing/2014/main" id="{FEFD6296-0242-4497-2CD6-E4628F772CF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DF0073E-62CD-4435-8E3F-8ED1C0FDFA9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For more information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1E6C15AA-0D85-7E9B-CF62-51903D438B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918" y="1053885"/>
            <a:ext cx="3711517" cy="5261674"/>
          </a:xfrm>
          <a:prstGeom prst="rect">
            <a:avLst/>
          </a:prstGeom>
        </p:spPr>
      </p:pic>
      <p:pic>
        <p:nvPicPr>
          <p:cNvPr id="21" name="Grafik 20" descr="Ein Bild, das Text, Karte enthält.&#10;&#10;Automatisch generierte Beschreibung">
            <a:extLst>
              <a:ext uri="{FF2B5EF4-FFF2-40B4-BE49-F238E27FC236}">
                <a16:creationId xmlns:a16="http://schemas.microsoft.com/office/drawing/2014/main" id="{37CD82DA-DD6D-EE94-7FD5-005C75FAFC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2887" y="1075923"/>
            <a:ext cx="1940961" cy="2604537"/>
          </a:xfrm>
          <a:prstGeom prst="rect">
            <a:avLst/>
          </a:prstGeom>
        </p:spPr>
      </p:pic>
      <p:pic>
        <p:nvPicPr>
          <p:cNvPr id="25" name="Grafik 24">
            <a:extLst>
              <a:ext uri="{FF2B5EF4-FFF2-40B4-BE49-F238E27FC236}">
                <a16:creationId xmlns:a16="http://schemas.microsoft.com/office/drawing/2014/main" id="{1BEB9501-3CAE-F215-A54B-1D9A3F2CF5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15664" y="1075923"/>
            <a:ext cx="1884356" cy="2604537"/>
          </a:xfrm>
          <a:prstGeom prst="rect">
            <a:avLst/>
          </a:prstGeom>
        </p:spPr>
      </p:pic>
      <p:pic>
        <p:nvPicPr>
          <p:cNvPr id="29" name="Grafik 28">
            <a:extLst>
              <a:ext uri="{FF2B5EF4-FFF2-40B4-BE49-F238E27FC236}">
                <a16:creationId xmlns:a16="http://schemas.microsoft.com/office/drawing/2014/main" id="{1EFCB03D-882C-7D81-DBAE-82B4EE4ED27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33990" y="3733448"/>
            <a:ext cx="1828818" cy="2604537"/>
          </a:xfrm>
          <a:prstGeom prst="rect">
            <a:avLst/>
          </a:prstGeom>
        </p:spPr>
      </p:pic>
      <p:sp>
        <p:nvSpPr>
          <p:cNvPr id="31" name="Textfeld 30">
            <a:extLst>
              <a:ext uri="{FF2B5EF4-FFF2-40B4-BE49-F238E27FC236}">
                <a16:creationId xmlns:a16="http://schemas.microsoft.com/office/drawing/2014/main" id="{8ED98CCB-FB24-EF10-2944-872F3BE28EDA}"/>
              </a:ext>
            </a:extLst>
          </p:cNvPr>
          <p:cNvSpPr txBox="1"/>
          <p:nvPr/>
        </p:nvSpPr>
        <p:spPr>
          <a:xfrm>
            <a:off x="6162808" y="4666384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b="0" i="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hlinkClick r:id="rId7"/>
              </a:rPr>
              <a:t>www.tinyurl.com/OBSbacklog</a:t>
            </a:r>
            <a:endParaRPr lang="en-GB" dirty="0"/>
          </a:p>
        </p:txBody>
      </p:sp>
      <p:sp>
        <p:nvSpPr>
          <p:cNvPr id="33" name="Textfeld 32">
            <a:extLst>
              <a:ext uri="{FF2B5EF4-FFF2-40B4-BE49-F238E27FC236}">
                <a16:creationId xmlns:a16="http://schemas.microsoft.com/office/drawing/2014/main" id="{599DC2D9-B7B4-5D71-AE68-C23F70C632DC}"/>
              </a:ext>
            </a:extLst>
          </p:cNvPr>
          <p:cNvSpPr txBox="1"/>
          <p:nvPr/>
        </p:nvSpPr>
        <p:spPr>
          <a:xfrm>
            <a:off x="6247143" y="4086668"/>
            <a:ext cx="249859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For future webinars on the topic:</a:t>
            </a:r>
          </a:p>
        </p:txBody>
      </p:sp>
    </p:spTree>
    <p:extLst>
      <p:ext uri="{BB962C8B-B14F-4D97-AF65-F5344CB8AC3E}">
        <p14:creationId xmlns:p14="http://schemas.microsoft.com/office/powerpoint/2010/main" val="7147948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10F0F66A-C6E9-1E40-F7D5-B647A3FD111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FCC82EA-C24B-E663-771F-57498A4A372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53255959-6948-AF30-5301-3C12DBBB79A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81278314-AD58-C44F-5ABF-004F5F0447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3195" y="976391"/>
            <a:ext cx="3645923" cy="5168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1663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DF0073E-62CD-4435-8E3F-8ED1C0FDFA9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39AD43-0237-4FB3-915F-DAB7FFA974A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13281A7-6F55-7345-B19E-F0C7A8B8E1BE}"/>
              </a:ext>
            </a:extLst>
          </p:cNvPr>
          <p:cNvSpPr txBox="1"/>
          <p:nvPr/>
        </p:nvSpPr>
        <p:spPr>
          <a:xfrm>
            <a:off x="619944" y="1124744"/>
            <a:ext cx="815829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defTabSz="9144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srgbClr val="000000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342900" lvl="0" indent="-342900" defTabSz="9144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As COVID-19 cases started to rise in early 2020 health systems began to </a:t>
            </a: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postpone non-emergency (elective) procedures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to keep capacity available for COVID-19 patients, and to avoid elective patients being infected. </a:t>
            </a:r>
          </a:p>
          <a:p>
            <a:pPr marL="342900" lvl="0" indent="-342900" defTabSz="9144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srgbClr val="000000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342900" indent="-342900" defTabSz="9144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This has subsequently led to </a:t>
            </a: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longer waiting lists 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and </a:t>
            </a: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waiting times 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in virtually all countries. The additional cumulated number of patients on the waiting lists due to COVID-19 is commonly referred to as the </a:t>
            </a: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care backlog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.</a:t>
            </a:r>
          </a:p>
          <a:p>
            <a:pPr marL="342900" lvl="0" indent="-342900" defTabSz="9144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srgbClr val="000000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342900" lvl="0" indent="-342900" defTabSz="9144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Each delay in diagnosis and treatment may </a:t>
            </a: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worsen health prospects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</a:p>
          <a:p>
            <a:pPr marL="342900" lvl="0" indent="-342900" defTabSz="9144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srgbClr val="000000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30396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DF0073E-62CD-4435-8E3F-8ED1C0FDFA9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71973" y="307975"/>
            <a:ext cx="8657870" cy="426812"/>
          </a:xfrm>
        </p:spPr>
        <p:txBody>
          <a:bodyPr/>
          <a:lstStyle/>
          <a:p>
            <a:r>
              <a:rPr lang="en-US" dirty="0"/>
              <a:t>What do we know about service disruptions and backlog? 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39AD43-0237-4FB3-915F-DAB7FFA974A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2B8A9B4-8CBE-E166-9708-2956C7CCD393}"/>
              </a:ext>
            </a:extLst>
          </p:cNvPr>
          <p:cNvSpPr txBox="1"/>
          <p:nvPr/>
        </p:nvSpPr>
        <p:spPr>
          <a:xfrm>
            <a:off x="619944" y="1124744"/>
            <a:ext cx="852405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defTabSz="9144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srgbClr val="000000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342900" lvl="0" indent="-342900" defTabSz="9144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Services were disrupted in </a:t>
            </a: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virtually all European countries</a:t>
            </a:r>
          </a:p>
          <a:p>
            <a:pPr marL="342900" lvl="0" indent="-342900" defTabSz="9144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srgbClr val="000000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342900" lvl="0" indent="-342900" defTabSz="9144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While </a:t>
            </a: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hospital, dental and mental 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health services were initially disrupted, disruptions gradually affected </a:t>
            </a: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primary care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, as well as </a:t>
            </a: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emergency care </a:t>
            </a:r>
          </a:p>
          <a:p>
            <a:pPr marL="342900" lvl="0" indent="-342900" defTabSz="9144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srgbClr val="000000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342900" indent="-342900" defTabSz="9144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The </a:t>
            </a: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degree of disruption decreased 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towards the end of 2021, but not for all services  </a:t>
            </a:r>
          </a:p>
          <a:p>
            <a:pPr marL="342900" indent="-342900" defTabSz="9144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srgbClr val="000000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342900" indent="-342900" defTabSz="9144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Some countries do not </a:t>
            </a: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systematically monitor 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waiting times </a:t>
            </a:r>
          </a:p>
          <a:p>
            <a:pPr marL="342900" indent="-342900" defTabSz="9144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srgbClr val="000000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342900" indent="-342900" defTabSz="9144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Countries are challenged by </a:t>
            </a: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‘missing’ patients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, i.e. patients who were expected to be referred for treatment but did not present during the pandemic</a:t>
            </a:r>
          </a:p>
          <a:p>
            <a:pPr marL="342900" indent="-342900" defTabSz="9144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srgbClr val="000000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342900" lvl="0" indent="-342900" defTabSz="9144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srgbClr val="000000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" name="AutoShape 2" descr="Large multiracial multiethnic group of people standing in long queues. Large multiracial multiethnic group of people standing in long queues. Flat vector illustration waiting line stock illustrations">
            <a:extLst>
              <a:ext uri="{FF2B5EF4-FFF2-40B4-BE49-F238E27FC236}">
                <a16:creationId xmlns:a16="http://schemas.microsoft.com/office/drawing/2014/main" id="{9BB771DC-2D95-9811-96C0-6AD51BE5459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85800" y="908050"/>
            <a:ext cx="7772400" cy="5041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4" descr="Large multiracial multiethnic group of people standing in long queues. Large multiracial multiethnic group of people standing in long queues. Flat vector illustration waiting line stock illustrations">
            <a:extLst>
              <a:ext uri="{FF2B5EF4-FFF2-40B4-BE49-F238E27FC236}">
                <a16:creationId xmlns:a16="http://schemas.microsoft.com/office/drawing/2014/main" id="{380C4DFD-695F-D5BF-4ABE-BF5A4E3557B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38200" y="1060450"/>
            <a:ext cx="7772400" cy="5041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77923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A1D14E09-E865-71EE-7295-94DA8BA27BA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83413" y="75499"/>
            <a:ext cx="7990656" cy="426812"/>
          </a:xfrm>
        </p:spPr>
        <p:txBody>
          <a:bodyPr/>
          <a:lstStyle/>
          <a:p>
            <a:r>
              <a:rPr lang="en-GB" dirty="0"/>
              <a:t>Disruption of cancer care and nutrition services increased in 2021, but declined for other services 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56B65DD-0501-6F71-C908-DA07C1992F2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355ED598-FDCB-DBDF-4F46-E75C4222E1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61" y="1503335"/>
            <a:ext cx="9074595" cy="4130889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A4AA8242-6518-C354-8E22-4579CFE28856}"/>
              </a:ext>
            </a:extLst>
          </p:cNvPr>
          <p:cNvSpPr txBox="1"/>
          <p:nvPr/>
        </p:nvSpPr>
        <p:spPr>
          <a:xfrm>
            <a:off x="2286000" y="3255957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GB" dirty="0"/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8A8809E9-1C06-7A54-70B7-AA46B71E8A2A}"/>
              </a:ext>
            </a:extLst>
          </p:cNvPr>
          <p:cNvSpPr txBox="1"/>
          <p:nvPr/>
        </p:nvSpPr>
        <p:spPr>
          <a:xfrm>
            <a:off x="306741" y="5621201"/>
            <a:ext cx="4572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200" b="0" i="1" dirty="0">
                <a:effectLst/>
                <a:latin typeface="FrutigerLTPro"/>
              </a:rPr>
              <a:t>Source: </a:t>
            </a:r>
            <a:r>
              <a:rPr lang="de-DE" sz="1200" b="0" dirty="0">
                <a:effectLst/>
                <a:latin typeface="FrutigerLTPro"/>
              </a:rPr>
              <a:t>WHO, 2022a. </a:t>
            </a:r>
            <a:endParaRPr lang="de-DE" sz="12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1681961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8B48EA43-165F-D3E5-A366-FD6DA8C393B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GB" dirty="0"/>
              <a:t>Disruptions have led to high unmet need for care </a:t>
            </a:r>
          </a:p>
          <a:p>
            <a:endParaRPr lang="en-GB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CD619EB-2586-81E8-918D-1698414A327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076ECA02-4EFC-8794-FFD4-989CE6DACC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946" y="1300105"/>
            <a:ext cx="7826644" cy="5119483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972F6C86-2C6F-4941-C665-F5D031DA51A6}"/>
              </a:ext>
            </a:extLst>
          </p:cNvPr>
          <p:cNvSpPr txBox="1"/>
          <p:nvPr/>
        </p:nvSpPr>
        <p:spPr>
          <a:xfrm>
            <a:off x="4937760" y="4286307"/>
            <a:ext cx="2960370" cy="92333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GB" dirty="0">
                <a:latin typeface="FrutigerLTPro"/>
              </a:rPr>
              <a:t>O</a:t>
            </a:r>
            <a:r>
              <a:rPr lang="en-GB" sz="1800" b="0" dirty="0">
                <a:effectLst/>
                <a:latin typeface="FrutigerLTPro"/>
              </a:rPr>
              <a:t>ver a fifth (21%) of EU citizens had missed a medical examination or treatment</a:t>
            </a:r>
            <a:endParaRPr lang="en-GB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8436128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60535F2E-6717-5F89-5E1E-5A91DD2AF52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GB" dirty="0"/>
              <a:t>What are the drivers of backlog? </a:t>
            </a:r>
          </a:p>
          <a:p>
            <a:endParaRPr lang="en-GB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6F1B856-7B99-2605-D26D-4E7AC3B725B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703853BC-B112-FED3-5C07-55B7F79C58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478" y="1022890"/>
            <a:ext cx="8241645" cy="5160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6595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85A7590E-80CB-C1E6-8F0F-955A5A0C9A0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19945" y="90999"/>
            <a:ext cx="7990656" cy="426812"/>
          </a:xfrm>
        </p:spPr>
        <p:txBody>
          <a:bodyPr/>
          <a:lstStyle/>
          <a:p>
            <a:r>
              <a:rPr lang="en-GB" dirty="0"/>
              <a:t>Bringing back provision to previous levels will not be enough to overcome the backlogs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D53A006-E137-A043-1673-00D14A400B6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9506BB76-B215-779B-364F-6E6390C9C2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8829" y="1123273"/>
            <a:ext cx="3947694" cy="4982704"/>
          </a:xfrm>
          <a:prstGeom prst="rect">
            <a:avLst/>
          </a:prstGeom>
        </p:spPr>
      </p:pic>
      <p:pic>
        <p:nvPicPr>
          <p:cNvPr id="9" name="Grafik 8" descr="Ein Bild, das Text enthält.&#10;&#10;Automatisch generierte Beschreibung">
            <a:extLst>
              <a:ext uri="{FF2B5EF4-FFF2-40B4-BE49-F238E27FC236}">
                <a16:creationId xmlns:a16="http://schemas.microsoft.com/office/drawing/2014/main" id="{1E8F1B21-F778-A5D8-61C7-A133294D19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7312" y="5481447"/>
            <a:ext cx="1354316" cy="624529"/>
          </a:xfrm>
          <a:prstGeom prst="rect">
            <a:avLst/>
          </a:prstGeom>
        </p:spPr>
      </p:pic>
      <p:sp>
        <p:nvSpPr>
          <p:cNvPr id="10" name="TextBox 4">
            <a:extLst>
              <a:ext uri="{FF2B5EF4-FFF2-40B4-BE49-F238E27FC236}">
                <a16:creationId xmlns:a16="http://schemas.microsoft.com/office/drawing/2014/main" id="{FBA4EFF5-F1A0-2EB1-84E9-4DA4F2A59080}"/>
              </a:ext>
            </a:extLst>
          </p:cNvPr>
          <p:cNvSpPr txBox="1"/>
          <p:nvPr/>
        </p:nvSpPr>
        <p:spPr>
          <a:xfrm>
            <a:off x="619944" y="1124744"/>
            <a:ext cx="3688585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defTabSz="9144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srgbClr val="000000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342900" lvl="0" indent="-342900" defTabSz="9144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Existence of </a:t>
            </a: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pre-pandemic waiting times 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and the </a:t>
            </a: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increase in the number of patients on the waiting lists 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during the pandemic mean that returning to previous levels will not be enough to overcome the backlogs. </a:t>
            </a:r>
          </a:p>
          <a:p>
            <a:pPr marL="342900" indent="-342900" defTabSz="9144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srgbClr val="000000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342900" indent="-342900" defTabSz="9144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This emphasizes the critical role of </a:t>
            </a: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resuming supply 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at different levels</a:t>
            </a:r>
          </a:p>
          <a:p>
            <a:pPr marL="342900" lvl="0" indent="-342900" defTabSz="9144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srgbClr val="000000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46392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E3A0330F-265C-0512-011A-44AE69A7443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80459" y="307975"/>
            <a:ext cx="8130142" cy="426812"/>
          </a:xfrm>
        </p:spPr>
        <p:txBody>
          <a:bodyPr/>
          <a:lstStyle/>
          <a:p>
            <a:r>
              <a:rPr lang="en-GB" dirty="0"/>
              <a:t>Which policies are countries using to tackle backlogs? </a:t>
            </a:r>
          </a:p>
          <a:p>
            <a:endParaRPr lang="en-GB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658A3BE-0685-E287-A08E-8AAF5EA5551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82FE45F9-C65F-4E03-36B5-28E3E576450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2" name="TextBox 4">
            <a:extLst>
              <a:ext uri="{FF2B5EF4-FFF2-40B4-BE49-F238E27FC236}">
                <a16:creationId xmlns:a16="http://schemas.microsoft.com/office/drawing/2014/main" id="{1782F2ED-C246-5878-6A38-1F6D098A4B99}"/>
              </a:ext>
            </a:extLst>
          </p:cNvPr>
          <p:cNvSpPr txBox="1"/>
          <p:nvPr/>
        </p:nvSpPr>
        <p:spPr>
          <a:xfrm>
            <a:off x="480459" y="1698181"/>
            <a:ext cx="852405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Three broad strategies visible</a:t>
            </a:r>
          </a:p>
          <a:p>
            <a:pPr marL="342900" lvl="0" indent="-342900" defTabSz="9144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srgbClr val="000000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342900" lvl="0" indent="-342900" defTabSz="9144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Increasing the supply of workforce and staffing </a:t>
            </a:r>
          </a:p>
          <a:p>
            <a:pPr marL="342900" lvl="0" indent="-342900" defTabSz="9144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srgbClr val="000000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342900" lvl="0" indent="-342900" defTabSz="9144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Improving productivity, capacity management and demand management </a:t>
            </a:r>
          </a:p>
          <a:p>
            <a:pPr marL="342900" lvl="0" indent="-342900" defTabSz="9144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srgbClr val="000000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342900" lvl="0" indent="-342900" defTabSz="9144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Investing in capital, infrastructure and new community-based models of care </a:t>
            </a:r>
          </a:p>
          <a:p>
            <a:pPr marL="342900" lvl="0" indent="-342900" defTabSz="9144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srgbClr val="000000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9790986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templat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Slide templates (Only OBS) [4:3]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Slide templates (more institutions) [4:3]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Books presentation slides [4:3]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591</Words>
  <Application>Microsoft Office PowerPoint</Application>
  <PresentationFormat>On-screen Show (4:3)</PresentationFormat>
  <Paragraphs>79</Paragraphs>
  <Slides>16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Arial</vt:lpstr>
      <vt:lpstr>Arial  </vt:lpstr>
      <vt:lpstr>Arial   </vt:lpstr>
      <vt:lpstr>Calibri</vt:lpstr>
      <vt:lpstr>FrutigerLTPro</vt:lpstr>
      <vt:lpstr>Wingdings</vt:lpstr>
      <vt:lpstr>Cover templates</vt:lpstr>
      <vt:lpstr>Slide templates (Only OBS) [4:3]</vt:lpstr>
      <vt:lpstr>Slide templates (more institutions) [4:3]</vt:lpstr>
      <vt:lpstr>Books presentation slides [4:3]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>alce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subject/>
  <dc:creator>Alberto C</dc:creator>
  <cp:keywords/>
  <dc:description/>
  <cp:lastModifiedBy>JACKSON, Lucie</cp:lastModifiedBy>
  <cp:revision>32</cp:revision>
  <dcterms:created xsi:type="dcterms:W3CDTF">2021-12-06T09:09:41Z</dcterms:created>
  <dcterms:modified xsi:type="dcterms:W3CDTF">2022-07-06T09:44:20Z</dcterms:modified>
  <cp:category/>
</cp:coreProperties>
</file>